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4"/>
  </p:sldMasterIdLst>
  <p:notesMasterIdLst>
    <p:notesMasterId r:id="rId24"/>
  </p:notesMasterIdLst>
  <p:handoutMasterIdLst>
    <p:handoutMasterId r:id="rId25"/>
  </p:handoutMasterIdLst>
  <p:sldIdLst>
    <p:sldId id="2118" r:id="rId5"/>
    <p:sldId id="2122" r:id="rId6"/>
    <p:sldId id="2120" r:id="rId7"/>
    <p:sldId id="2806" r:id="rId8"/>
    <p:sldId id="2805" r:id="rId9"/>
    <p:sldId id="2807" r:id="rId10"/>
    <p:sldId id="2808" r:id="rId11"/>
    <p:sldId id="2810" r:id="rId12"/>
    <p:sldId id="2121" r:id="rId13"/>
    <p:sldId id="2809" r:id="rId14"/>
    <p:sldId id="2811" r:id="rId15"/>
    <p:sldId id="2814" r:id="rId16"/>
    <p:sldId id="2813" r:id="rId17"/>
    <p:sldId id="2819" r:id="rId18"/>
    <p:sldId id="2820" r:id="rId19"/>
    <p:sldId id="2812" r:id="rId20"/>
    <p:sldId id="2815" r:id="rId21"/>
    <p:sldId id="2818" r:id="rId22"/>
    <p:sldId id="1797" r:id="rId23"/>
  </p:sldIdLst>
  <p:sldSz cx="18288000" cy="10287000"/>
  <p:notesSz cx="9144000" cy="6858000"/>
  <p:defaultTextStyle>
    <a:defPPr>
      <a:defRPr lang="en-US"/>
    </a:defPPr>
    <a:lvl1pPr marL="0" algn="l" defTabSz="1371326" rtl="0" eaLnBrk="1" latinLnBrk="0" hangingPunct="1">
      <a:defRPr sz="2700" kern="1200">
        <a:solidFill>
          <a:schemeClr val="tx1"/>
        </a:solidFill>
        <a:latin typeface="+mn-lt"/>
        <a:ea typeface="+mn-ea"/>
        <a:cs typeface="+mn-cs"/>
      </a:defRPr>
    </a:lvl1pPr>
    <a:lvl2pPr marL="685664" algn="l" defTabSz="1371326" rtl="0" eaLnBrk="1" latinLnBrk="0" hangingPunct="1">
      <a:defRPr sz="2700" kern="1200">
        <a:solidFill>
          <a:schemeClr val="tx1"/>
        </a:solidFill>
        <a:latin typeface="+mn-lt"/>
        <a:ea typeface="+mn-ea"/>
        <a:cs typeface="+mn-cs"/>
      </a:defRPr>
    </a:lvl2pPr>
    <a:lvl3pPr marL="1371326" algn="l" defTabSz="1371326" rtl="0" eaLnBrk="1" latinLnBrk="0" hangingPunct="1">
      <a:defRPr sz="2700" kern="1200">
        <a:solidFill>
          <a:schemeClr val="tx1"/>
        </a:solidFill>
        <a:latin typeface="+mn-lt"/>
        <a:ea typeface="+mn-ea"/>
        <a:cs typeface="+mn-cs"/>
      </a:defRPr>
    </a:lvl3pPr>
    <a:lvl4pPr marL="2056989" algn="l" defTabSz="1371326" rtl="0" eaLnBrk="1" latinLnBrk="0" hangingPunct="1">
      <a:defRPr sz="2700" kern="1200">
        <a:solidFill>
          <a:schemeClr val="tx1"/>
        </a:solidFill>
        <a:latin typeface="+mn-lt"/>
        <a:ea typeface="+mn-ea"/>
        <a:cs typeface="+mn-cs"/>
      </a:defRPr>
    </a:lvl4pPr>
    <a:lvl5pPr marL="2742651" algn="l" defTabSz="1371326" rtl="0" eaLnBrk="1" latinLnBrk="0" hangingPunct="1">
      <a:defRPr sz="2700" kern="1200">
        <a:solidFill>
          <a:schemeClr val="tx1"/>
        </a:solidFill>
        <a:latin typeface="+mn-lt"/>
        <a:ea typeface="+mn-ea"/>
        <a:cs typeface="+mn-cs"/>
      </a:defRPr>
    </a:lvl5pPr>
    <a:lvl6pPr marL="3428315" algn="l" defTabSz="1371326" rtl="0" eaLnBrk="1" latinLnBrk="0" hangingPunct="1">
      <a:defRPr sz="2700" kern="1200">
        <a:solidFill>
          <a:schemeClr val="tx1"/>
        </a:solidFill>
        <a:latin typeface="+mn-lt"/>
        <a:ea typeface="+mn-ea"/>
        <a:cs typeface="+mn-cs"/>
      </a:defRPr>
    </a:lvl6pPr>
    <a:lvl7pPr marL="4113978" algn="l" defTabSz="1371326" rtl="0" eaLnBrk="1" latinLnBrk="0" hangingPunct="1">
      <a:defRPr sz="2700" kern="1200">
        <a:solidFill>
          <a:schemeClr val="tx1"/>
        </a:solidFill>
        <a:latin typeface="+mn-lt"/>
        <a:ea typeface="+mn-ea"/>
        <a:cs typeface="+mn-cs"/>
      </a:defRPr>
    </a:lvl7pPr>
    <a:lvl8pPr marL="4799640" algn="l" defTabSz="1371326" rtl="0" eaLnBrk="1" latinLnBrk="0" hangingPunct="1">
      <a:defRPr sz="2700" kern="1200">
        <a:solidFill>
          <a:schemeClr val="tx1"/>
        </a:solidFill>
        <a:latin typeface="+mn-lt"/>
        <a:ea typeface="+mn-ea"/>
        <a:cs typeface="+mn-cs"/>
      </a:defRPr>
    </a:lvl8pPr>
    <a:lvl9pPr marL="5485304" algn="l" defTabSz="1371326"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0" userDrawn="1">
          <p15:clr>
            <a:srgbClr val="A4A3A4"/>
          </p15:clr>
        </p15:guide>
        <p15:guide id="2" pos="1151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a, Glaucia da (AFT)" initials="SGd(" lastIdx="1" clrIdx="0">
    <p:extLst>
      <p:ext uri="{19B8F6BF-5375-455C-9EA6-DF929625EA0E}">
        <p15:presenceInfo xmlns:p15="http://schemas.microsoft.com/office/powerpoint/2012/main" userId="S::gdasilva@paho.org::def66c69-9923-4e0a-b01c-f120b10e68d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71B"/>
    <a:srgbClr val="EF7544"/>
    <a:srgbClr val="179ADC"/>
    <a:srgbClr val="1F6093"/>
    <a:srgbClr val="00AAF0"/>
    <a:srgbClr val="1B9ADD"/>
    <a:srgbClr val="4B5050"/>
    <a:srgbClr val="041B31"/>
    <a:srgbClr val="2750F0"/>
    <a:srgbClr val="19D3F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33"/>
  </p:normalViewPr>
  <p:slideViewPr>
    <p:cSldViewPr snapToGrid="0">
      <p:cViewPr>
        <p:scale>
          <a:sx n="60" d="100"/>
          <a:sy n="60" d="100"/>
        </p:scale>
        <p:origin x="864" y="176"/>
      </p:cViewPr>
      <p:guideLst>
        <p:guide orient="horz" pos="6480"/>
        <p:guide pos="1151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1E2AB10-306E-2B4F-83F7-A43C3DB66640}" type="datetimeFigureOut">
              <a:rPr lang="en-US" smtClean="0"/>
              <a:t>5/28/23</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56E0F48F-EA91-B243-9F32-066846B80301}" type="slidenum">
              <a:rPr lang="en-US" smtClean="0"/>
              <a:t>‹nº›</a:t>
            </a:fld>
            <a:endParaRPr lang="en-US"/>
          </a:p>
        </p:txBody>
      </p:sp>
    </p:spTree>
    <p:extLst>
      <p:ext uri="{BB962C8B-B14F-4D97-AF65-F5344CB8AC3E}">
        <p14:creationId xmlns:p14="http://schemas.microsoft.com/office/powerpoint/2010/main" val="9203180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Calibri Light" charset="0"/>
              </a:defRPr>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b="0" i="0">
                <a:latin typeface="Calibri Light" charset="0"/>
              </a:defRPr>
            </a:lvl1pPr>
          </a:lstStyle>
          <a:p>
            <a:fld id="{EFC10EE1-B198-C942-8235-326C972CBB30}" type="datetimeFigureOut">
              <a:rPr lang="en-US" smtClean="0"/>
              <a:pPr/>
              <a:t>5/28/23</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b="0" i="0">
                <a:latin typeface="Calibri Light" charset="0"/>
              </a:defRPr>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b="0" i="0">
                <a:latin typeface="Calibri Light" charset="0"/>
              </a:defRPr>
            </a:lvl1pPr>
          </a:lstStyle>
          <a:p>
            <a:fld id="{006BE02D-20C0-F840-AFAC-BEA99C74FDC2}" type="slidenum">
              <a:rPr lang="en-US" smtClean="0"/>
              <a:pPr/>
              <a:t>‹nº›</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685664" rtl="0" eaLnBrk="1" latinLnBrk="0" hangingPunct="1">
      <a:defRPr sz="1800" b="0" i="0" kern="1200">
        <a:solidFill>
          <a:schemeClr val="tx1"/>
        </a:solidFill>
        <a:latin typeface="Calibri Light" charset="0"/>
        <a:ea typeface="+mn-ea"/>
        <a:cs typeface="+mn-cs"/>
      </a:defRPr>
    </a:lvl1pPr>
    <a:lvl2pPr marL="685664" algn="l" defTabSz="685664" rtl="0" eaLnBrk="1" latinLnBrk="0" hangingPunct="1">
      <a:defRPr sz="1800" b="0" i="0" kern="1200">
        <a:solidFill>
          <a:schemeClr val="tx1"/>
        </a:solidFill>
        <a:latin typeface="Calibri Light" charset="0"/>
        <a:ea typeface="+mn-ea"/>
        <a:cs typeface="+mn-cs"/>
      </a:defRPr>
    </a:lvl2pPr>
    <a:lvl3pPr marL="1371326" algn="l" defTabSz="685664" rtl="0" eaLnBrk="1" latinLnBrk="0" hangingPunct="1">
      <a:defRPr sz="1800" b="0" i="0" kern="1200">
        <a:solidFill>
          <a:schemeClr val="tx1"/>
        </a:solidFill>
        <a:latin typeface="Calibri Light" charset="0"/>
        <a:ea typeface="+mn-ea"/>
        <a:cs typeface="+mn-cs"/>
      </a:defRPr>
    </a:lvl3pPr>
    <a:lvl4pPr marL="2056989" algn="l" defTabSz="685664" rtl="0" eaLnBrk="1" latinLnBrk="0" hangingPunct="1">
      <a:defRPr sz="1800" b="0" i="0" kern="1200">
        <a:solidFill>
          <a:schemeClr val="tx1"/>
        </a:solidFill>
        <a:latin typeface="Calibri Light" charset="0"/>
        <a:ea typeface="+mn-ea"/>
        <a:cs typeface="+mn-cs"/>
      </a:defRPr>
    </a:lvl4pPr>
    <a:lvl5pPr marL="2742651" algn="l" defTabSz="685664" rtl="0" eaLnBrk="1" latinLnBrk="0" hangingPunct="1">
      <a:defRPr sz="1800" b="0" i="0" kern="1200">
        <a:solidFill>
          <a:schemeClr val="tx1"/>
        </a:solidFill>
        <a:latin typeface="Calibri Light" charset="0"/>
        <a:ea typeface="+mn-ea"/>
        <a:cs typeface="+mn-cs"/>
      </a:defRPr>
    </a:lvl5pPr>
    <a:lvl6pPr marL="3428315" algn="l" defTabSz="685664" rtl="0" eaLnBrk="1" latinLnBrk="0" hangingPunct="1">
      <a:defRPr sz="1800" kern="1200">
        <a:solidFill>
          <a:schemeClr val="tx1"/>
        </a:solidFill>
        <a:latin typeface="+mn-lt"/>
        <a:ea typeface="+mn-ea"/>
        <a:cs typeface="+mn-cs"/>
      </a:defRPr>
    </a:lvl6pPr>
    <a:lvl7pPr marL="4113978" algn="l" defTabSz="685664" rtl="0" eaLnBrk="1" latinLnBrk="0" hangingPunct="1">
      <a:defRPr sz="1800" kern="1200">
        <a:solidFill>
          <a:schemeClr val="tx1"/>
        </a:solidFill>
        <a:latin typeface="+mn-lt"/>
        <a:ea typeface="+mn-ea"/>
        <a:cs typeface="+mn-cs"/>
      </a:defRPr>
    </a:lvl7pPr>
    <a:lvl8pPr marL="4799640" algn="l" defTabSz="685664" rtl="0" eaLnBrk="1" latinLnBrk="0" hangingPunct="1">
      <a:defRPr sz="1800" kern="1200">
        <a:solidFill>
          <a:schemeClr val="tx1"/>
        </a:solidFill>
        <a:latin typeface="+mn-lt"/>
        <a:ea typeface="+mn-ea"/>
        <a:cs typeface="+mn-cs"/>
      </a:defRPr>
    </a:lvl8pPr>
    <a:lvl9pPr marL="5485304" algn="l" defTabSz="685664"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8FEADCB1-448C-F62D-7397-C6B2E0CDEF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16DD9A53-391E-954F-E245-359C102B84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pt-BR" altLang="pt-BR">
              <a:latin typeface="Calibri Light" panose="020F0302020204030204" pitchFamily="34" charset="0"/>
            </a:endParaRPr>
          </a:p>
        </p:txBody>
      </p:sp>
      <p:sp>
        <p:nvSpPr>
          <p:cNvPr id="38916" name="Slide Number Placeholder 3">
            <a:extLst>
              <a:ext uri="{FF2B5EF4-FFF2-40B4-BE49-F238E27FC236}">
                <a16:creationId xmlns:a16="http://schemas.microsoft.com/office/drawing/2014/main" id="{9287291B-5972-4B39-3D8E-08927AB17F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912813" fontAlgn="base">
              <a:spcBef>
                <a:spcPct val="0"/>
              </a:spcBef>
              <a:spcAft>
                <a:spcPct val="0"/>
              </a:spcAft>
              <a:defRPr>
                <a:solidFill>
                  <a:schemeClr val="tx1"/>
                </a:solidFill>
                <a:latin typeface="Arial" panose="020B0604020202020204" pitchFamily="34" charset="0"/>
              </a:defRPr>
            </a:lvl6pPr>
            <a:lvl7pPr marL="2971800" indent="-228600" defTabSz="912813" fontAlgn="base">
              <a:spcBef>
                <a:spcPct val="0"/>
              </a:spcBef>
              <a:spcAft>
                <a:spcPct val="0"/>
              </a:spcAft>
              <a:defRPr>
                <a:solidFill>
                  <a:schemeClr val="tx1"/>
                </a:solidFill>
                <a:latin typeface="Arial" panose="020B0604020202020204" pitchFamily="34" charset="0"/>
              </a:defRPr>
            </a:lvl7pPr>
            <a:lvl8pPr marL="3429000" indent="-228600" defTabSz="912813" fontAlgn="base">
              <a:spcBef>
                <a:spcPct val="0"/>
              </a:spcBef>
              <a:spcAft>
                <a:spcPct val="0"/>
              </a:spcAft>
              <a:defRPr>
                <a:solidFill>
                  <a:schemeClr val="tx1"/>
                </a:solidFill>
                <a:latin typeface="Arial" panose="020B0604020202020204" pitchFamily="34" charset="0"/>
              </a:defRPr>
            </a:lvl8pPr>
            <a:lvl9pPr marL="3886200" indent="-228600" defTabSz="912813" fontAlgn="base">
              <a:spcBef>
                <a:spcPct val="0"/>
              </a:spcBef>
              <a:spcAft>
                <a:spcPct val="0"/>
              </a:spcAft>
              <a:defRPr>
                <a:solidFill>
                  <a:schemeClr val="tx1"/>
                </a:solidFill>
                <a:latin typeface="Arial" panose="020B0604020202020204" pitchFamily="34" charset="0"/>
              </a:defRPr>
            </a:lvl9pPr>
          </a:lstStyle>
          <a:p>
            <a:pPr defTabSz="912813" fontAlgn="base">
              <a:spcBef>
                <a:spcPct val="0"/>
              </a:spcBef>
              <a:spcAft>
                <a:spcPct val="0"/>
              </a:spcAft>
            </a:pPr>
            <a:fld id="{13106DF6-0F21-4A3C-913E-CD8726244ECE}" type="slidenum">
              <a:rPr lang="en-US" altLang="pt-BR">
                <a:latin typeface="Calibri Light" panose="020F0302020204030204" pitchFamily="34" charset="0"/>
              </a:rPr>
              <a:pPr defTabSz="912813" fontAlgn="base">
                <a:spcBef>
                  <a:spcPct val="0"/>
                </a:spcBef>
                <a:spcAft>
                  <a:spcPct val="0"/>
                </a:spcAft>
              </a:pPr>
              <a:t>1</a:t>
            </a:fld>
            <a:endParaRPr lang="en-US" altLang="pt-BR">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006BE02D-20C0-F840-AFAC-BEA99C74FDC2}" type="slidenum">
              <a:rPr lang="en-US" smtClean="0"/>
              <a:pPr/>
              <a:t>5</a:t>
            </a:fld>
            <a:endParaRPr lang="en-US"/>
          </a:p>
        </p:txBody>
      </p:sp>
    </p:spTree>
    <p:extLst>
      <p:ext uri="{BB962C8B-B14F-4D97-AF65-F5344CB8AC3E}">
        <p14:creationId xmlns:p14="http://schemas.microsoft.com/office/powerpoint/2010/main" val="3873817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485D0E-6511-AB44-B03E-8E3001D6D9DB}" type="slidenum">
              <a:rPr lang="en-US" altLang="x-none" smtClean="0"/>
              <a:pPr/>
              <a:t>19</a:t>
            </a:fld>
            <a:endParaRPr lang="en-US" altLang="x-none"/>
          </a:p>
        </p:txBody>
      </p:sp>
    </p:spTree>
    <p:extLst>
      <p:ext uri="{BB962C8B-B14F-4D97-AF65-F5344CB8AC3E}">
        <p14:creationId xmlns:p14="http://schemas.microsoft.com/office/powerpoint/2010/main" val="1883881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bg>
      <p:bgPr>
        <a:solidFill>
          <a:srgbClr val="1B9ADD"/>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21888999-9356-1B44-8BFC-C827CDB680CD}"/>
              </a:ext>
            </a:extLst>
          </p:cNvPr>
          <p:cNvSpPr/>
          <p:nvPr userDrawn="1"/>
        </p:nvSpPr>
        <p:spPr>
          <a:xfrm>
            <a:off x="-1484285" y="1450730"/>
            <a:ext cx="23070651" cy="10266519"/>
          </a:xfrm>
          <a:custGeom>
            <a:avLst/>
            <a:gdLst>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498015 w 14894169"/>
              <a:gd name="connsiteY6" fmla="*/ 703385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83015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5135965"/>
              <a:gd name="connsiteY0" fmla="*/ 0 h 6822831"/>
              <a:gd name="connsiteX1" fmla="*/ 0 w 15135965"/>
              <a:gd name="connsiteY1" fmla="*/ 1002323 h 6822831"/>
              <a:gd name="connsiteX2" fmla="*/ 861646 w 15135965"/>
              <a:gd name="connsiteY2" fmla="*/ 5644662 h 6822831"/>
              <a:gd name="connsiteX3" fmla="*/ 2866292 w 15135965"/>
              <a:gd name="connsiteY3" fmla="*/ 6822831 h 6822831"/>
              <a:gd name="connsiteX4" fmla="*/ 14612815 w 15135965"/>
              <a:gd name="connsiteY4" fmla="*/ 4783015 h 6822831"/>
              <a:gd name="connsiteX5" fmla="*/ 14894169 w 15135965"/>
              <a:gd name="connsiteY5" fmla="*/ 3182815 h 6822831"/>
              <a:gd name="connsiteX6" fmla="*/ 10585938 w 15135965"/>
              <a:gd name="connsiteY6" fmla="*/ 720969 h 6822831"/>
              <a:gd name="connsiteX7" fmla="*/ 9020907 w 15135965"/>
              <a:gd name="connsiteY7" fmla="*/ 298939 h 6822831"/>
              <a:gd name="connsiteX8" fmla="*/ 738554 w 15135965"/>
              <a:gd name="connsiteY8" fmla="*/ 0 h 6822831"/>
              <a:gd name="connsiteX0" fmla="*/ 738554 w 15307546"/>
              <a:gd name="connsiteY0" fmla="*/ 0 h 6822831"/>
              <a:gd name="connsiteX1" fmla="*/ 0 w 15307546"/>
              <a:gd name="connsiteY1" fmla="*/ 1002323 h 6822831"/>
              <a:gd name="connsiteX2" fmla="*/ 861646 w 15307546"/>
              <a:gd name="connsiteY2" fmla="*/ 5644662 h 6822831"/>
              <a:gd name="connsiteX3" fmla="*/ 2866292 w 15307546"/>
              <a:gd name="connsiteY3" fmla="*/ 6822831 h 6822831"/>
              <a:gd name="connsiteX4" fmla="*/ 14612815 w 15307546"/>
              <a:gd name="connsiteY4" fmla="*/ 4783015 h 6822831"/>
              <a:gd name="connsiteX5" fmla="*/ 14894169 w 15307546"/>
              <a:gd name="connsiteY5" fmla="*/ 3182815 h 6822831"/>
              <a:gd name="connsiteX6" fmla="*/ 10585938 w 15307546"/>
              <a:gd name="connsiteY6" fmla="*/ 720969 h 6822831"/>
              <a:gd name="connsiteX7" fmla="*/ 9020907 w 15307546"/>
              <a:gd name="connsiteY7" fmla="*/ 298939 h 6822831"/>
              <a:gd name="connsiteX8" fmla="*/ 738554 w 15307546"/>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42691"/>
              <a:gd name="connsiteX1" fmla="*/ 39955 w 15380434"/>
              <a:gd name="connsiteY1" fmla="*/ 1002323 h 6842691"/>
              <a:gd name="connsiteX2" fmla="*/ 901601 w 15380434"/>
              <a:gd name="connsiteY2" fmla="*/ 5644662 h 6842691"/>
              <a:gd name="connsiteX3" fmla="*/ 2906247 w 15380434"/>
              <a:gd name="connsiteY3" fmla="*/ 6822831 h 6842691"/>
              <a:gd name="connsiteX4" fmla="*/ 14652770 w 15380434"/>
              <a:gd name="connsiteY4" fmla="*/ 4783015 h 6842691"/>
              <a:gd name="connsiteX5" fmla="*/ 14934124 w 15380434"/>
              <a:gd name="connsiteY5" fmla="*/ 3182815 h 6842691"/>
              <a:gd name="connsiteX6" fmla="*/ 10625893 w 15380434"/>
              <a:gd name="connsiteY6" fmla="*/ 720969 h 6842691"/>
              <a:gd name="connsiteX7" fmla="*/ 9060862 w 15380434"/>
              <a:gd name="connsiteY7" fmla="*/ 298939 h 6842691"/>
              <a:gd name="connsiteX8" fmla="*/ 778509 w 15380434"/>
              <a:gd name="connsiteY8" fmla="*/ 0 h 6842691"/>
              <a:gd name="connsiteX0" fmla="*/ 778509 w 15380434"/>
              <a:gd name="connsiteY0" fmla="*/ 0 h 6824944"/>
              <a:gd name="connsiteX1" fmla="*/ 39955 w 15380434"/>
              <a:gd name="connsiteY1" fmla="*/ 1002323 h 6824944"/>
              <a:gd name="connsiteX2" fmla="*/ 901601 w 15380434"/>
              <a:gd name="connsiteY2" fmla="*/ 5644662 h 6824944"/>
              <a:gd name="connsiteX3" fmla="*/ 2906247 w 15380434"/>
              <a:gd name="connsiteY3" fmla="*/ 6822831 h 6824944"/>
              <a:gd name="connsiteX4" fmla="*/ 14652770 w 15380434"/>
              <a:gd name="connsiteY4" fmla="*/ 4783015 h 6824944"/>
              <a:gd name="connsiteX5" fmla="*/ 14934124 w 15380434"/>
              <a:gd name="connsiteY5" fmla="*/ 3182815 h 6824944"/>
              <a:gd name="connsiteX6" fmla="*/ 10625893 w 15380434"/>
              <a:gd name="connsiteY6" fmla="*/ 720969 h 6824944"/>
              <a:gd name="connsiteX7" fmla="*/ 9060862 w 15380434"/>
              <a:gd name="connsiteY7" fmla="*/ 298939 h 6824944"/>
              <a:gd name="connsiteX8" fmla="*/ 778509 w 15380434"/>
              <a:gd name="connsiteY8" fmla="*/ 0 h 6824944"/>
              <a:gd name="connsiteX0" fmla="*/ 778509 w 15380434"/>
              <a:gd name="connsiteY0" fmla="*/ 0 h 6844346"/>
              <a:gd name="connsiteX1" fmla="*/ 39955 w 15380434"/>
              <a:gd name="connsiteY1" fmla="*/ 1002323 h 6844346"/>
              <a:gd name="connsiteX2" fmla="*/ 901601 w 15380434"/>
              <a:gd name="connsiteY2" fmla="*/ 5644662 h 6844346"/>
              <a:gd name="connsiteX3" fmla="*/ 2906247 w 15380434"/>
              <a:gd name="connsiteY3" fmla="*/ 6822831 h 6844346"/>
              <a:gd name="connsiteX4" fmla="*/ 14652770 w 15380434"/>
              <a:gd name="connsiteY4" fmla="*/ 4783015 h 6844346"/>
              <a:gd name="connsiteX5" fmla="*/ 14934124 w 15380434"/>
              <a:gd name="connsiteY5" fmla="*/ 3182815 h 6844346"/>
              <a:gd name="connsiteX6" fmla="*/ 10625893 w 15380434"/>
              <a:gd name="connsiteY6" fmla="*/ 720969 h 6844346"/>
              <a:gd name="connsiteX7" fmla="*/ 9060862 w 15380434"/>
              <a:gd name="connsiteY7" fmla="*/ 298939 h 6844346"/>
              <a:gd name="connsiteX8" fmla="*/ 778509 w 15380434"/>
              <a:gd name="connsiteY8" fmla="*/ 0 h 684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0434" h="6844346">
                <a:moveTo>
                  <a:pt x="778509" y="0"/>
                </a:moveTo>
                <a:cubicBezTo>
                  <a:pt x="-258984" y="87924"/>
                  <a:pt x="39955" y="756138"/>
                  <a:pt x="39955" y="1002323"/>
                </a:cubicBezTo>
                <a:lnTo>
                  <a:pt x="901601" y="5644662"/>
                </a:lnTo>
                <a:cubicBezTo>
                  <a:pt x="1130201" y="6582508"/>
                  <a:pt x="2062187" y="6940063"/>
                  <a:pt x="2906247" y="6822831"/>
                </a:cubicBezTo>
                <a:lnTo>
                  <a:pt x="14652770" y="4783015"/>
                </a:lnTo>
                <a:cubicBezTo>
                  <a:pt x="15696125" y="4478215"/>
                  <a:pt x="15455800" y="3487615"/>
                  <a:pt x="14934124" y="3182815"/>
                </a:cubicBezTo>
                <a:lnTo>
                  <a:pt x="10625893" y="720969"/>
                </a:lnTo>
                <a:cubicBezTo>
                  <a:pt x="10069047" y="422031"/>
                  <a:pt x="9758385" y="298939"/>
                  <a:pt x="9060862" y="298939"/>
                </a:cubicBezTo>
                <a:lnTo>
                  <a:pt x="778509" y="0"/>
                </a:lnTo>
                <a:close/>
              </a:path>
            </a:pathLst>
          </a:custGeom>
          <a:solidFill>
            <a:srgbClr val="FF6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5" name="Freeform 14">
            <a:extLst>
              <a:ext uri="{FF2B5EF4-FFF2-40B4-BE49-F238E27FC236}">
                <a16:creationId xmlns:a16="http://schemas.microsoft.com/office/drawing/2014/main" id="{59D049B5-344E-3946-9D92-0E6D3E9A7908}"/>
              </a:ext>
            </a:extLst>
          </p:cNvPr>
          <p:cNvSpPr/>
          <p:nvPr userDrawn="1"/>
        </p:nvSpPr>
        <p:spPr>
          <a:xfrm>
            <a:off x="-2294793" y="-3033345"/>
            <a:ext cx="23126261" cy="21631137"/>
          </a:xfrm>
          <a:custGeom>
            <a:avLst/>
            <a:gdLst>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405502"/>
              <a:gd name="connsiteY0" fmla="*/ 0 h 14313877"/>
              <a:gd name="connsiteX1" fmla="*/ 11465170 w 15405502"/>
              <a:gd name="connsiteY1" fmla="*/ 4185139 h 14313877"/>
              <a:gd name="connsiteX2" fmla="*/ 13065370 w 15405502"/>
              <a:gd name="connsiteY2" fmla="*/ 5574323 h 14313877"/>
              <a:gd name="connsiteX3" fmla="*/ 15351370 w 15405502"/>
              <a:gd name="connsiteY3" fmla="*/ 13663246 h 14313877"/>
              <a:gd name="connsiteX4" fmla="*/ 14683154 w 15405502"/>
              <a:gd name="connsiteY4" fmla="*/ 14313877 h 14313877"/>
              <a:gd name="connsiteX5" fmla="*/ 1318847 w 15405502"/>
              <a:gd name="connsiteY5" fmla="*/ 5416062 h 14313877"/>
              <a:gd name="connsiteX6" fmla="*/ 70339 w 15405502"/>
              <a:gd name="connsiteY6" fmla="*/ 3253154 h 14313877"/>
              <a:gd name="connsiteX7" fmla="*/ 0 w 15405502"/>
              <a:gd name="connsiteY7" fmla="*/ 0 h 14313877"/>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17507" h="14420758">
                <a:moveTo>
                  <a:pt x="0" y="0"/>
                </a:moveTo>
                <a:lnTo>
                  <a:pt x="11465170" y="4185139"/>
                </a:lnTo>
                <a:cubicBezTo>
                  <a:pt x="12438185" y="4489938"/>
                  <a:pt x="12883663" y="4988170"/>
                  <a:pt x="13065370" y="5574323"/>
                </a:cubicBezTo>
                <a:lnTo>
                  <a:pt x="15351370" y="13663246"/>
                </a:lnTo>
                <a:cubicBezTo>
                  <a:pt x="15603416" y="14266985"/>
                  <a:pt x="15081739" y="14606953"/>
                  <a:pt x="14683154" y="14313877"/>
                </a:cubicBezTo>
                <a:lnTo>
                  <a:pt x="1318847" y="5416062"/>
                </a:lnTo>
                <a:cubicBezTo>
                  <a:pt x="902677" y="5117123"/>
                  <a:pt x="99646" y="4976446"/>
                  <a:pt x="70339" y="3253154"/>
                </a:cubicBezTo>
                <a:cubicBezTo>
                  <a:pt x="41032" y="1529862"/>
                  <a:pt x="23446" y="1084385"/>
                  <a:pt x="0" y="0"/>
                </a:cubicBezTo>
                <a:close/>
              </a:path>
            </a:pathLst>
          </a:custGeom>
          <a:solidFill>
            <a:srgbClr val="1F6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pic>
        <p:nvPicPr>
          <p:cNvPr id="7" name="Picture 6">
            <a:extLst>
              <a:ext uri="{FF2B5EF4-FFF2-40B4-BE49-F238E27FC236}">
                <a16:creationId xmlns:a16="http://schemas.microsoft.com/office/drawing/2014/main" id="{8A230268-5583-6349-81C9-2F2F8DD0F220}"/>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1" y="-2"/>
            <a:ext cx="18282584" cy="10287000"/>
          </a:xfrm>
          <a:prstGeom prst="rect">
            <a:avLst/>
          </a:prstGeom>
        </p:spPr>
      </p:pic>
      <p:cxnSp>
        <p:nvCxnSpPr>
          <p:cNvPr id="3" name="Conector reto 2">
            <a:extLst>
              <a:ext uri="{FF2B5EF4-FFF2-40B4-BE49-F238E27FC236}">
                <a16:creationId xmlns:a16="http://schemas.microsoft.com/office/drawing/2014/main" id="{66019732-5598-4B61-B1E9-13D2C661DD17}"/>
              </a:ext>
            </a:extLst>
          </p:cNvPr>
          <p:cNvCxnSpPr>
            <a:cxnSpLocks/>
          </p:cNvCxnSpPr>
          <p:nvPr userDrawn="1"/>
        </p:nvCxnSpPr>
        <p:spPr>
          <a:xfrm>
            <a:off x="3064670" y="2143126"/>
            <a:ext cx="0" cy="45005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2">
            <a:extLst>
              <a:ext uri="{FF2B5EF4-FFF2-40B4-BE49-F238E27FC236}">
                <a16:creationId xmlns:a16="http://schemas.microsoft.com/office/drawing/2014/main" id="{C601F1B5-05D6-CCEF-80C9-144EC5128AD5}"/>
              </a:ext>
            </a:extLst>
          </p:cNvPr>
          <p:cNvGrpSpPr>
            <a:grpSpLocks/>
          </p:cNvGrpSpPr>
          <p:nvPr userDrawn="1"/>
        </p:nvGrpSpPr>
        <p:grpSpPr bwMode="auto">
          <a:xfrm>
            <a:off x="8807669" y="8570806"/>
            <a:ext cx="9150076" cy="1179509"/>
            <a:chOff x="2438401" y="5532208"/>
            <a:chExt cx="7770565" cy="1002322"/>
          </a:xfrm>
        </p:grpSpPr>
        <p:pic>
          <p:nvPicPr>
            <p:cNvPr id="4" name="Imagem 13">
              <a:extLst>
                <a:ext uri="{FF2B5EF4-FFF2-40B4-BE49-F238E27FC236}">
                  <a16:creationId xmlns:a16="http://schemas.microsoft.com/office/drawing/2014/main" id="{BD1ED25C-F329-E52D-6303-160E4823D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4" descr="Logotipo&#10;&#10;Descrição gerada automaticamente">
              <a:extLst>
                <a:ext uri="{FF2B5EF4-FFF2-40B4-BE49-F238E27FC236}">
                  <a16:creationId xmlns:a16="http://schemas.microsoft.com/office/drawing/2014/main" id="{946A5481-B9A9-626D-2AE6-53FE175EC2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General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BCAD20-5CFD-2445-A987-AA5ED324F3A6}"/>
              </a:ext>
            </a:extLst>
          </p:cNvPr>
          <p:cNvPicPr>
            <a:picLocks noChangeAspect="1"/>
          </p:cNvPicPr>
          <p:nvPr userDrawn="1"/>
        </p:nvPicPr>
        <p:blipFill>
          <a:blip r:embed="rId3">
            <a:alphaModFix amt="21000"/>
          </a:blip>
          <a:stretch>
            <a:fillRect/>
          </a:stretch>
        </p:blipFill>
        <p:spPr>
          <a:xfrm>
            <a:off x="8667541" y="-1034415"/>
            <a:ext cx="8601002" cy="11225036"/>
          </a:xfrm>
          <a:prstGeom prst="rect">
            <a:avLst/>
          </a:prstGeom>
        </p:spPr>
      </p:pic>
      <p:pic>
        <p:nvPicPr>
          <p:cNvPr id="12" name="Picture 11">
            <a:extLst>
              <a:ext uri="{FF2B5EF4-FFF2-40B4-BE49-F238E27FC236}">
                <a16:creationId xmlns:a16="http://schemas.microsoft.com/office/drawing/2014/main" id="{3193DB25-6C27-E14D-A948-1BD518F07529}"/>
              </a:ext>
            </a:extLst>
          </p:cNvPr>
          <p:cNvPicPr>
            <a:picLocks noChangeAspect="1"/>
          </p:cNvPicPr>
          <p:nvPr userDrawn="1"/>
        </p:nvPicPr>
        <p:blipFill>
          <a:blip r:embed="rId4"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13" name="Title 1">
            <a:extLst>
              <a:ext uri="{FF2B5EF4-FFF2-40B4-BE49-F238E27FC236}">
                <a16:creationId xmlns:a16="http://schemas.microsoft.com/office/drawing/2014/main" id="{AC02D48C-0AF9-564E-8DD8-A13FFF68D54E}"/>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4" name="Content Placeholder 2">
            <a:extLst>
              <a:ext uri="{FF2B5EF4-FFF2-40B4-BE49-F238E27FC236}">
                <a16:creationId xmlns:a16="http://schemas.microsoft.com/office/drawing/2014/main" id="{513D70AF-4CDA-5E4A-952D-C876423C0ED9}"/>
              </a:ext>
            </a:extLst>
          </p:cNvPr>
          <p:cNvSpPr>
            <a:spLocks noGrp="1"/>
          </p:cNvSpPr>
          <p:nvPr>
            <p:ph sz="half" idx="1"/>
          </p:nvPr>
        </p:nvSpPr>
        <p:spPr>
          <a:xfrm>
            <a:off x="1257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5" name="Content Placeholder 3">
            <a:extLst>
              <a:ext uri="{FF2B5EF4-FFF2-40B4-BE49-F238E27FC236}">
                <a16:creationId xmlns:a16="http://schemas.microsoft.com/office/drawing/2014/main" id="{5A1B1FDA-696C-384E-9B38-39EBBBFE1612}"/>
              </a:ext>
            </a:extLst>
          </p:cNvPr>
          <p:cNvSpPr>
            <a:spLocks noGrp="1"/>
          </p:cNvSpPr>
          <p:nvPr>
            <p:ph sz="half" idx="2"/>
          </p:nvPr>
        </p:nvSpPr>
        <p:spPr>
          <a:xfrm>
            <a:off x="9258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6" name="Straight Connector 15">
            <a:extLst>
              <a:ext uri="{FF2B5EF4-FFF2-40B4-BE49-F238E27FC236}">
                <a16:creationId xmlns:a16="http://schemas.microsoft.com/office/drawing/2014/main" id="{C0DB2A15-80EF-4541-BDCA-B92B31EB563E}"/>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2">
            <a:extLst>
              <a:ext uri="{FF2B5EF4-FFF2-40B4-BE49-F238E27FC236}">
                <a16:creationId xmlns:a16="http://schemas.microsoft.com/office/drawing/2014/main" id="{7EB54B40-8EF6-02FA-29EB-1DC032393F31}"/>
              </a:ext>
            </a:extLst>
          </p:cNvPr>
          <p:cNvGrpSpPr>
            <a:grpSpLocks/>
          </p:cNvGrpSpPr>
          <p:nvPr userDrawn="1"/>
        </p:nvGrpSpPr>
        <p:grpSpPr bwMode="auto">
          <a:xfrm>
            <a:off x="1257299" y="9221393"/>
            <a:ext cx="6831633" cy="989326"/>
            <a:chOff x="2438401" y="5532208"/>
            <a:chExt cx="7770565" cy="1002322"/>
          </a:xfrm>
        </p:grpSpPr>
        <p:pic>
          <p:nvPicPr>
            <p:cNvPr id="3" name="Imagem 13">
              <a:extLst>
                <a:ext uri="{FF2B5EF4-FFF2-40B4-BE49-F238E27FC236}">
                  <a16:creationId xmlns:a16="http://schemas.microsoft.com/office/drawing/2014/main" id="{46D731E7-3D29-5604-0FFD-D3F4251B38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4" descr="Logotipo&#10;&#10;Descrição gerada automaticamente">
              <a:extLst>
                <a:ext uri="{FF2B5EF4-FFF2-40B4-BE49-F238E27FC236}">
                  <a16:creationId xmlns:a16="http://schemas.microsoft.com/office/drawing/2014/main" id="{D2E028C0-57CF-4268-7B36-2689A05E5D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ImagePlacehol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BB56FC-BD03-CE4F-9C52-95A954D0D73E}"/>
              </a:ext>
            </a:extLst>
          </p:cNvPr>
          <p:cNvPicPr>
            <a:picLocks noChangeAspect="1"/>
          </p:cNvPicPr>
          <p:nvPr userDrawn="1"/>
        </p:nvPicPr>
        <p:blipFill>
          <a:blip r:embed="rId3">
            <a:alphaModFix amt="21000"/>
          </a:blip>
          <a:stretch>
            <a:fillRect/>
          </a:stretch>
        </p:blipFill>
        <p:spPr>
          <a:xfrm>
            <a:off x="8667541" y="-1034415"/>
            <a:ext cx="8601002" cy="11225036"/>
          </a:xfrm>
          <a:prstGeom prst="rect">
            <a:avLst/>
          </a:prstGeom>
        </p:spPr>
      </p:pic>
      <p:pic>
        <p:nvPicPr>
          <p:cNvPr id="9" name="Picture 8">
            <a:extLst>
              <a:ext uri="{FF2B5EF4-FFF2-40B4-BE49-F238E27FC236}">
                <a16:creationId xmlns:a16="http://schemas.microsoft.com/office/drawing/2014/main" id="{72E493CF-B4D7-004A-A4CC-DE6EF1F02F54}"/>
              </a:ext>
            </a:extLst>
          </p:cNvPr>
          <p:cNvPicPr>
            <a:picLocks noChangeAspect="1"/>
          </p:cNvPicPr>
          <p:nvPr userDrawn="1"/>
        </p:nvPicPr>
        <p:blipFill>
          <a:blip r:embed="rId4"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10" name="Title 1">
            <a:extLst>
              <a:ext uri="{FF2B5EF4-FFF2-40B4-BE49-F238E27FC236}">
                <a16:creationId xmlns:a16="http://schemas.microsoft.com/office/drawing/2014/main" id="{A94C9875-51ED-894C-ABA1-EC025CC5C076}"/>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1" name="Content Placeholder 2">
            <a:extLst>
              <a:ext uri="{FF2B5EF4-FFF2-40B4-BE49-F238E27FC236}">
                <a16:creationId xmlns:a16="http://schemas.microsoft.com/office/drawing/2014/main" id="{648899C0-BEDF-C44E-9DF4-4B36FBF7A924}"/>
              </a:ext>
            </a:extLst>
          </p:cNvPr>
          <p:cNvSpPr>
            <a:spLocks noGrp="1"/>
          </p:cNvSpPr>
          <p:nvPr>
            <p:ph sz="half" idx="1"/>
          </p:nvPr>
        </p:nvSpPr>
        <p:spPr>
          <a:xfrm>
            <a:off x="1257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2" name="Content Placeholder 3">
            <a:extLst>
              <a:ext uri="{FF2B5EF4-FFF2-40B4-BE49-F238E27FC236}">
                <a16:creationId xmlns:a16="http://schemas.microsoft.com/office/drawing/2014/main" id="{47110527-2A5D-414E-B77B-801E30F8B261}"/>
              </a:ext>
            </a:extLst>
          </p:cNvPr>
          <p:cNvSpPr>
            <a:spLocks noGrp="1"/>
          </p:cNvSpPr>
          <p:nvPr>
            <p:ph sz="half" idx="2"/>
          </p:nvPr>
        </p:nvSpPr>
        <p:spPr>
          <a:xfrm>
            <a:off x="9258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3" name="Straight Connector 12">
            <a:extLst>
              <a:ext uri="{FF2B5EF4-FFF2-40B4-BE49-F238E27FC236}">
                <a16:creationId xmlns:a16="http://schemas.microsoft.com/office/drawing/2014/main" id="{8B2A32F3-9663-DE49-827A-3321961EA33E}"/>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2">
            <a:extLst>
              <a:ext uri="{FF2B5EF4-FFF2-40B4-BE49-F238E27FC236}">
                <a16:creationId xmlns:a16="http://schemas.microsoft.com/office/drawing/2014/main" id="{3A5ADD88-B09D-6EE9-0DAB-9CA1B609256F}"/>
              </a:ext>
            </a:extLst>
          </p:cNvPr>
          <p:cNvGrpSpPr>
            <a:grpSpLocks/>
          </p:cNvGrpSpPr>
          <p:nvPr userDrawn="1"/>
        </p:nvGrpSpPr>
        <p:grpSpPr bwMode="auto">
          <a:xfrm>
            <a:off x="1302384" y="9221392"/>
            <a:ext cx="7358379" cy="1065607"/>
            <a:chOff x="2438401" y="5532208"/>
            <a:chExt cx="7770565" cy="1002322"/>
          </a:xfrm>
        </p:grpSpPr>
        <p:pic>
          <p:nvPicPr>
            <p:cNvPr id="4" name="Imagem 13">
              <a:extLst>
                <a:ext uri="{FF2B5EF4-FFF2-40B4-BE49-F238E27FC236}">
                  <a16:creationId xmlns:a16="http://schemas.microsoft.com/office/drawing/2014/main" id="{A6D154F0-84DD-6DE4-2558-B5A0B11D08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4" descr="Logotipo&#10;&#10;Descrição gerada automaticamente">
              <a:extLst>
                <a:ext uri="{FF2B5EF4-FFF2-40B4-BE49-F238E27FC236}">
                  <a16:creationId xmlns:a16="http://schemas.microsoft.com/office/drawing/2014/main" id="{D9D24C2B-DAAE-20E0-4740-9A72B9A3EA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91591460"/>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ImagePlacehol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E28C8C-4887-B34E-AA92-E54FF862B6C8}"/>
              </a:ext>
            </a:extLst>
          </p:cNvPr>
          <p:cNvPicPr>
            <a:picLocks noChangeAspect="1"/>
          </p:cNvPicPr>
          <p:nvPr userDrawn="1"/>
        </p:nvPicPr>
        <p:blipFill>
          <a:blip r:embed="rId3">
            <a:alphaModFix amt="21000"/>
          </a:blip>
          <a:stretch>
            <a:fillRect/>
          </a:stretch>
        </p:blipFill>
        <p:spPr>
          <a:xfrm>
            <a:off x="8667541" y="-1034415"/>
            <a:ext cx="8601002" cy="11225036"/>
          </a:xfrm>
          <a:prstGeom prst="rect">
            <a:avLst/>
          </a:prstGeom>
        </p:spPr>
      </p:pic>
      <p:pic>
        <p:nvPicPr>
          <p:cNvPr id="10" name="Picture 9">
            <a:extLst>
              <a:ext uri="{FF2B5EF4-FFF2-40B4-BE49-F238E27FC236}">
                <a16:creationId xmlns:a16="http://schemas.microsoft.com/office/drawing/2014/main" id="{CDD5C2E3-1922-D044-8373-86CE16E52C8F}"/>
              </a:ext>
            </a:extLst>
          </p:cNvPr>
          <p:cNvPicPr>
            <a:picLocks noChangeAspect="1"/>
          </p:cNvPicPr>
          <p:nvPr userDrawn="1"/>
        </p:nvPicPr>
        <p:blipFill>
          <a:blip r:embed="rId4"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11" name="Title 1">
            <a:extLst>
              <a:ext uri="{FF2B5EF4-FFF2-40B4-BE49-F238E27FC236}">
                <a16:creationId xmlns:a16="http://schemas.microsoft.com/office/drawing/2014/main" id="{E7759C00-FE8D-FE4E-96CE-F8CB47BDB723}"/>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2" name="Content Placeholder 2">
            <a:extLst>
              <a:ext uri="{FF2B5EF4-FFF2-40B4-BE49-F238E27FC236}">
                <a16:creationId xmlns:a16="http://schemas.microsoft.com/office/drawing/2014/main" id="{F738AF0E-9D8D-CF41-8590-74596792F0B3}"/>
              </a:ext>
            </a:extLst>
          </p:cNvPr>
          <p:cNvSpPr>
            <a:spLocks noGrp="1"/>
          </p:cNvSpPr>
          <p:nvPr>
            <p:ph sz="half" idx="1"/>
          </p:nvPr>
        </p:nvSpPr>
        <p:spPr>
          <a:xfrm>
            <a:off x="1257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3" name="Content Placeholder 3">
            <a:extLst>
              <a:ext uri="{FF2B5EF4-FFF2-40B4-BE49-F238E27FC236}">
                <a16:creationId xmlns:a16="http://schemas.microsoft.com/office/drawing/2014/main" id="{7F793D2B-9CAF-3F4A-AA87-946DEF11E341}"/>
              </a:ext>
            </a:extLst>
          </p:cNvPr>
          <p:cNvSpPr>
            <a:spLocks noGrp="1"/>
          </p:cNvSpPr>
          <p:nvPr>
            <p:ph sz="half" idx="2"/>
          </p:nvPr>
        </p:nvSpPr>
        <p:spPr>
          <a:xfrm>
            <a:off x="9258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4" name="Straight Connector 13">
            <a:extLst>
              <a:ext uri="{FF2B5EF4-FFF2-40B4-BE49-F238E27FC236}">
                <a16:creationId xmlns:a16="http://schemas.microsoft.com/office/drawing/2014/main" id="{096BFD83-1505-DC40-9BC3-92E634596E09}"/>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2">
            <a:extLst>
              <a:ext uri="{FF2B5EF4-FFF2-40B4-BE49-F238E27FC236}">
                <a16:creationId xmlns:a16="http://schemas.microsoft.com/office/drawing/2014/main" id="{2C04A3F0-DEF5-859F-A7CA-4819F533778C}"/>
              </a:ext>
            </a:extLst>
          </p:cNvPr>
          <p:cNvGrpSpPr>
            <a:grpSpLocks/>
          </p:cNvGrpSpPr>
          <p:nvPr userDrawn="1"/>
        </p:nvGrpSpPr>
        <p:grpSpPr bwMode="auto">
          <a:xfrm>
            <a:off x="1257299" y="9221392"/>
            <a:ext cx="6692691" cy="969205"/>
            <a:chOff x="2438401" y="5532208"/>
            <a:chExt cx="7770565" cy="1002322"/>
          </a:xfrm>
        </p:grpSpPr>
        <p:pic>
          <p:nvPicPr>
            <p:cNvPr id="3" name="Imagem 13">
              <a:extLst>
                <a:ext uri="{FF2B5EF4-FFF2-40B4-BE49-F238E27FC236}">
                  <a16:creationId xmlns:a16="http://schemas.microsoft.com/office/drawing/2014/main" id="{ABB94793-1A42-1514-4FC2-FDFED65CF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4" descr="Logotipo&#10;&#10;Descrição gerada automaticamente">
              <a:extLst>
                <a:ext uri="{FF2B5EF4-FFF2-40B4-BE49-F238E27FC236}">
                  <a16:creationId xmlns:a16="http://schemas.microsoft.com/office/drawing/2014/main" id="{A50E7CCD-5321-5D47-495E-BA9A3B37C4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4502067"/>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ImagePlacehol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6" name="Picture 155">
            <a:extLst>
              <a:ext uri="{FF2B5EF4-FFF2-40B4-BE49-F238E27FC236}">
                <a16:creationId xmlns:a16="http://schemas.microsoft.com/office/drawing/2014/main" id="{2EC7B57A-67B8-1946-9E5A-6264D8026A69}"/>
              </a:ext>
            </a:extLst>
          </p:cNvPr>
          <p:cNvPicPr>
            <a:picLocks noChangeAspect="1"/>
          </p:cNvPicPr>
          <p:nvPr userDrawn="1"/>
        </p:nvPicPr>
        <p:blipFill>
          <a:blip r:embed="rId3"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157" name="Title 1">
            <a:extLst>
              <a:ext uri="{FF2B5EF4-FFF2-40B4-BE49-F238E27FC236}">
                <a16:creationId xmlns:a16="http://schemas.microsoft.com/office/drawing/2014/main" id="{4113EAC7-6232-1740-836A-A3517607B64A}"/>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58" name="Content Placeholder 2">
            <a:extLst>
              <a:ext uri="{FF2B5EF4-FFF2-40B4-BE49-F238E27FC236}">
                <a16:creationId xmlns:a16="http://schemas.microsoft.com/office/drawing/2014/main" id="{DCC15CCB-8046-A54B-BBC5-A8887AC80BC7}"/>
              </a:ext>
            </a:extLst>
          </p:cNvPr>
          <p:cNvSpPr>
            <a:spLocks noGrp="1"/>
          </p:cNvSpPr>
          <p:nvPr>
            <p:ph sz="half" idx="1"/>
          </p:nvPr>
        </p:nvSpPr>
        <p:spPr>
          <a:xfrm>
            <a:off x="1257299" y="2738438"/>
            <a:ext cx="15773399"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59" name="Straight Connector 158">
            <a:extLst>
              <a:ext uri="{FF2B5EF4-FFF2-40B4-BE49-F238E27FC236}">
                <a16:creationId xmlns:a16="http://schemas.microsoft.com/office/drawing/2014/main" id="{A83586B3-D91E-F34A-9D99-8050EFDB0696}"/>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2" name="Imagem 131">
            <a:extLst>
              <a:ext uri="{FF2B5EF4-FFF2-40B4-BE49-F238E27FC236}">
                <a16:creationId xmlns:a16="http://schemas.microsoft.com/office/drawing/2014/main" id="{743A0267-6A8B-403A-A02C-B488893FA14E}"/>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42988" y="9299122"/>
            <a:ext cx="8101013" cy="880382"/>
          </a:xfrm>
          <a:prstGeom prst="rect">
            <a:avLst/>
          </a:prstGeom>
        </p:spPr>
      </p:pic>
      <p:pic>
        <p:nvPicPr>
          <p:cNvPr id="133" name="Imagem 132" descr="Uma imagem contendo Logotipo&#10;&#10;Descrição gerada automaticamente">
            <a:extLst>
              <a:ext uri="{FF2B5EF4-FFF2-40B4-BE49-F238E27FC236}">
                <a16:creationId xmlns:a16="http://schemas.microsoft.com/office/drawing/2014/main" id="{D688893C-DB28-46A4-A1F8-760AE7CB0518}"/>
              </a:ext>
            </a:extLst>
          </p:cNvPr>
          <p:cNvPicPr>
            <a:picLocks noChangeAspect="1"/>
          </p:cNvPicPr>
          <p:nvPr userDrawn="1"/>
        </p:nvPicPr>
        <p:blipFill>
          <a:blip r:embed="rId5"/>
          <a:stretch>
            <a:fillRect/>
          </a:stretch>
        </p:blipFill>
        <p:spPr>
          <a:xfrm>
            <a:off x="9143997" y="9350539"/>
            <a:ext cx="1037574" cy="882713"/>
          </a:xfrm>
          <a:prstGeom prst="rect">
            <a:avLst/>
          </a:prstGeom>
        </p:spPr>
      </p:pic>
    </p:spTree>
    <p:extLst>
      <p:ext uri="{BB962C8B-B14F-4D97-AF65-F5344CB8AC3E}">
        <p14:creationId xmlns:p14="http://schemas.microsoft.com/office/powerpoint/2010/main" val="87900000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8C563-FEF0-9F4A-A546-15F2CC57B117}"/>
              </a:ext>
            </a:extLst>
          </p:cNvPr>
          <p:cNvSpPr>
            <a:spLocks noGrp="1"/>
          </p:cNvSpPr>
          <p:nvPr>
            <p:ph type="title"/>
          </p:nvPr>
        </p:nvSpPr>
        <p:spPr>
          <a:xfrm>
            <a:off x="1257300" y="547688"/>
            <a:ext cx="15773400" cy="1988345"/>
          </a:xfrm>
        </p:spPr>
        <p:txBody>
          <a:bodyPr/>
          <a:lstStyle>
            <a:lvl1pPr>
              <a:defRPr>
                <a:solidFill>
                  <a:srgbClr val="179ADC"/>
                </a:solidFill>
              </a:defRPr>
            </a:lvl1pPr>
          </a:lstStyle>
          <a:p>
            <a:r>
              <a:rPr lang="pt-BR"/>
              <a:t>Clique para editar o título Mestre</a:t>
            </a:r>
            <a:endParaRPr lang="en-US"/>
          </a:p>
        </p:txBody>
      </p:sp>
      <p:sp>
        <p:nvSpPr>
          <p:cNvPr id="3" name="Content Placeholder 2">
            <a:extLst>
              <a:ext uri="{FF2B5EF4-FFF2-40B4-BE49-F238E27FC236}">
                <a16:creationId xmlns:a16="http://schemas.microsoft.com/office/drawing/2014/main" id="{ECA79F75-17A8-DA49-BFBE-8A231940AAC4}"/>
              </a:ext>
            </a:extLst>
          </p:cNvPr>
          <p:cNvSpPr>
            <a:spLocks noGrp="1"/>
          </p:cNvSpPr>
          <p:nvPr>
            <p:ph sz="half" idx="1"/>
          </p:nvPr>
        </p:nvSpPr>
        <p:spPr>
          <a:xfrm>
            <a:off x="1257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a:extLst>
              <a:ext uri="{FF2B5EF4-FFF2-40B4-BE49-F238E27FC236}">
                <a16:creationId xmlns:a16="http://schemas.microsoft.com/office/drawing/2014/main" id="{A9FA706D-A6D0-FA47-88CB-1A0FEC40F602}"/>
              </a:ext>
            </a:extLst>
          </p:cNvPr>
          <p:cNvSpPr>
            <a:spLocks noGrp="1"/>
          </p:cNvSpPr>
          <p:nvPr>
            <p:ph sz="half" idx="2"/>
          </p:nvPr>
        </p:nvSpPr>
        <p:spPr>
          <a:xfrm>
            <a:off x="9258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pic>
        <p:nvPicPr>
          <p:cNvPr id="5" name="Picture 4">
            <a:extLst>
              <a:ext uri="{FF2B5EF4-FFF2-40B4-BE49-F238E27FC236}">
                <a16:creationId xmlns:a16="http://schemas.microsoft.com/office/drawing/2014/main" id="{6673C96F-0848-B14D-9E8E-FB085B5714DC}"/>
              </a:ext>
            </a:extLst>
          </p:cNvPr>
          <p:cNvPicPr>
            <a:picLocks noChangeAspect="1"/>
          </p:cNvPicPr>
          <p:nvPr userDrawn="1"/>
        </p:nvPicPr>
        <p:blipFill>
          <a:blip r:embed="rId3"/>
          <a:stretch>
            <a:fillRect/>
          </a:stretch>
        </p:blipFill>
        <p:spPr>
          <a:xfrm>
            <a:off x="1257301" y="9467851"/>
            <a:ext cx="5036924" cy="490532"/>
          </a:xfrm>
          <a:prstGeom prst="rect">
            <a:avLst/>
          </a:prstGeom>
        </p:spPr>
      </p:pic>
      <p:cxnSp>
        <p:nvCxnSpPr>
          <p:cNvPr id="6" name="Straight Connector 5">
            <a:extLst>
              <a:ext uri="{FF2B5EF4-FFF2-40B4-BE49-F238E27FC236}">
                <a16:creationId xmlns:a16="http://schemas.microsoft.com/office/drawing/2014/main" id="{85EAD5AE-1A7D-AA4F-8E1D-966C8E2DDAAF}"/>
              </a:ext>
            </a:extLst>
          </p:cNvPr>
          <p:cNvCxnSpPr/>
          <p:nvPr userDrawn="1"/>
        </p:nvCxnSpPr>
        <p:spPr>
          <a:xfrm>
            <a:off x="1257300" y="9176303"/>
            <a:ext cx="15773400" cy="0"/>
          </a:xfrm>
          <a:prstGeom prst="line">
            <a:avLst/>
          </a:prstGeom>
          <a:ln>
            <a:solidFill>
              <a:srgbClr val="1B9ADD"/>
            </a:solidFill>
          </a:ln>
        </p:spPr>
        <p:style>
          <a:lnRef idx="1">
            <a:schemeClr val="accent1"/>
          </a:lnRef>
          <a:fillRef idx="0">
            <a:schemeClr val="accent1"/>
          </a:fillRef>
          <a:effectRef idx="0">
            <a:schemeClr val="accent1"/>
          </a:effectRef>
          <a:fontRef idx="minor">
            <a:schemeClr val="tx1"/>
          </a:fontRef>
        </p:style>
      </p:cxnSp>
      <p:sp>
        <p:nvSpPr>
          <p:cNvPr id="149" name="Slide Number Placeholder 8">
            <a:extLst>
              <a:ext uri="{FF2B5EF4-FFF2-40B4-BE49-F238E27FC236}">
                <a16:creationId xmlns:a16="http://schemas.microsoft.com/office/drawing/2014/main" id="{7B688C03-DDF2-EF47-A617-B5FC4516F0E0}"/>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rgbClr val="179ADC"/>
                </a:solidFill>
              </a:defRPr>
            </a:lvl1pPr>
          </a:lstStyle>
          <a:p>
            <a:fld id="{CEF48CEA-885D-5C4E-A5CD-C931F1E95D6A}" type="slidenum">
              <a:rPr lang="en-US" smtClean="0"/>
              <a:pPr/>
              <a:t>‹nº›</a:t>
            </a:fld>
            <a:endParaRPr lang="en-US"/>
          </a:p>
        </p:txBody>
      </p:sp>
      <p:cxnSp>
        <p:nvCxnSpPr>
          <p:cNvPr id="150" name="Straight Connector 149">
            <a:extLst>
              <a:ext uri="{FF2B5EF4-FFF2-40B4-BE49-F238E27FC236}">
                <a16:creationId xmlns:a16="http://schemas.microsoft.com/office/drawing/2014/main" id="{D192B646-D70B-BE4C-9EF2-45543AF89F1A}"/>
              </a:ext>
            </a:extLst>
          </p:cNvPr>
          <p:cNvCxnSpPr>
            <a:cxnSpLocks/>
          </p:cNvCxnSpPr>
          <p:nvPr userDrawn="1"/>
        </p:nvCxnSpPr>
        <p:spPr>
          <a:xfrm flipV="1">
            <a:off x="15921920" y="9525293"/>
            <a:ext cx="0" cy="461664"/>
          </a:xfrm>
          <a:prstGeom prst="line">
            <a:avLst/>
          </a:prstGeom>
          <a:ln>
            <a:solidFill>
              <a:srgbClr val="179ADC"/>
            </a:solidFill>
          </a:ln>
        </p:spPr>
        <p:style>
          <a:lnRef idx="1">
            <a:schemeClr val="accent1"/>
          </a:lnRef>
          <a:fillRef idx="0">
            <a:schemeClr val="accent1"/>
          </a:fillRef>
          <a:effectRef idx="0">
            <a:schemeClr val="accent1"/>
          </a:effectRef>
          <a:fontRef idx="minor">
            <a:schemeClr val="tx1"/>
          </a:fontRef>
        </p:style>
      </p:cxnSp>
      <p:pic>
        <p:nvPicPr>
          <p:cNvPr id="135" name="Imagem 134">
            <a:extLst>
              <a:ext uri="{FF2B5EF4-FFF2-40B4-BE49-F238E27FC236}">
                <a16:creationId xmlns:a16="http://schemas.microsoft.com/office/drawing/2014/main" id="{F9C20C54-E2BF-481D-86FF-FBC56E0C3070}"/>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22167" y="9286644"/>
            <a:ext cx="9282977" cy="1000356"/>
          </a:xfrm>
          <a:prstGeom prst="rect">
            <a:avLst/>
          </a:prstGeom>
        </p:spPr>
      </p:pic>
      <p:pic>
        <p:nvPicPr>
          <p:cNvPr id="136" name="Imagem 135" descr="Fundo preto com letras brancas&#10;&#10;Descrição gerada automaticamente com confiança média">
            <a:extLst>
              <a:ext uri="{FF2B5EF4-FFF2-40B4-BE49-F238E27FC236}">
                <a16:creationId xmlns:a16="http://schemas.microsoft.com/office/drawing/2014/main" id="{4664A847-91F6-4EFF-BF32-65BFE7948FF0}"/>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0442984" y="9383111"/>
            <a:ext cx="995042" cy="846528"/>
          </a:xfrm>
          <a:prstGeom prst="rect">
            <a:avLst/>
          </a:prstGeom>
        </p:spPr>
      </p:pic>
    </p:spTree>
    <p:extLst>
      <p:ext uri="{BB962C8B-B14F-4D97-AF65-F5344CB8AC3E}">
        <p14:creationId xmlns:p14="http://schemas.microsoft.com/office/powerpoint/2010/main" val="338994682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General Slide">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148" name="Rectangle 147">
            <a:extLst>
              <a:ext uri="{FF2B5EF4-FFF2-40B4-BE49-F238E27FC236}">
                <a16:creationId xmlns:a16="http://schemas.microsoft.com/office/drawing/2014/main" id="{3384B415-4853-A247-A37B-29159E22E2DB}"/>
              </a:ext>
            </a:extLst>
          </p:cNvPr>
          <p:cNvSpPr/>
          <p:nvPr userDrawn="1"/>
        </p:nvSpPr>
        <p:spPr>
          <a:xfrm>
            <a:off x="0" y="9179169"/>
            <a:ext cx="18288000" cy="1107831"/>
          </a:xfrm>
          <a:prstGeom prst="rect">
            <a:avLst/>
          </a:prstGeom>
          <a:solidFill>
            <a:srgbClr val="179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F48C563-FEF0-9F4A-A546-15F2CC57B117}"/>
              </a:ext>
            </a:extLst>
          </p:cNvPr>
          <p:cNvSpPr>
            <a:spLocks noGrp="1"/>
          </p:cNvSpPr>
          <p:nvPr>
            <p:ph type="title"/>
          </p:nvPr>
        </p:nvSpPr>
        <p:spPr>
          <a:xfrm>
            <a:off x="1257300" y="547688"/>
            <a:ext cx="15773400" cy="1988345"/>
          </a:xfrm>
        </p:spPr>
        <p:txBody>
          <a:bodyPr/>
          <a:lstStyle>
            <a:lvl1pPr>
              <a:defRPr>
                <a:solidFill>
                  <a:srgbClr val="179ADC"/>
                </a:solidFill>
              </a:defRPr>
            </a:lvl1pPr>
          </a:lstStyle>
          <a:p>
            <a:r>
              <a:rPr lang="pt-BR"/>
              <a:t>Clique para editar o título Mestre</a:t>
            </a:r>
            <a:endParaRPr lang="en-US"/>
          </a:p>
        </p:txBody>
      </p:sp>
      <p:sp>
        <p:nvSpPr>
          <p:cNvPr id="3" name="Content Placeholder 2">
            <a:extLst>
              <a:ext uri="{FF2B5EF4-FFF2-40B4-BE49-F238E27FC236}">
                <a16:creationId xmlns:a16="http://schemas.microsoft.com/office/drawing/2014/main" id="{ECA79F75-17A8-DA49-BFBE-8A231940AAC4}"/>
              </a:ext>
            </a:extLst>
          </p:cNvPr>
          <p:cNvSpPr>
            <a:spLocks noGrp="1"/>
          </p:cNvSpPr>
          <p:nvPr>
            <p:ph sz="half" idx="1"/>
          </p:nvPr>
        </p:nvSpPr>
        <p:spPr>
          <a:xfrm>
            <a:off x="1257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a:extLst>
              <a:ext uri="{FF2B5EF4-FFF2-40B4-BE49-F238E27FC236}">
                <a16:creationId xmlns:a16="http://schemas.microsoft.com/office/drawing/2014/main" id="{A9FA706D-A6D0-FA47-88CB-1A0FEC40F602}"/>
              </a:ext>
            </a:extLst>
          </p:cNvPr>
          <p:cNvSpPr>
            <a:spLocks noGrp="1"/>
          </p:cNvSpPr>
          <p:nvPr>
            <p:ph sz="half" idx="2"/>
          </p:nvPr>
        </p:nvSpPr>
        <p:spPr>
          <a:xfrm>
            <a:off x="9258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50" name="Straight Connector 149">
            <a:extLst>
              <a:ext uri="{FF2B5EF4-FFF2-40B4-BE49-F238E27FC236}">
                <a16:creationId xmlns:a16="http://schemas.microsoft.com/office/drawing/2014/main" id="{24B46963-3CAA-7E46-8E4C-A63175F0D3A3}"/>
              </a:ext>
            </a:extLst>
          </p:cNvPr>
          <p:cNvCxnSpPr>
            <a:cxnSpLocks/>
          </p:cNvCxnSpPr>
          <p:nvPr userDrawn="1"/>
        </p:nvCxnSpPr>
        <p:spPr>
          <a:xfrm flipV="1">
            <a:off x="15921920" y="9452918"/>
            <a:ext cx="0" cy="4616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1" name="Slide Number Placeholder 8">
            <a:extLst>
              <a:ext uri="{FF2B5EF4-FFF2-40B4-BE49-F238E27FC236}">
                <a16:creationId xmlns:a16="http://schemas.microsoft.com/office/drawing/2014/main" id="{9F130AB5-F5AB-E249-8D20-BF830176BA0E}"/>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chemeClr val="bg1"/>
                </a:solidFill>
              </a:defRPr>
            </a:lvl1pPr>
          </a:lstStyle>
          <a:p>
            <a:fld id="{CEF48CEA-885D-5C4E-A5CD-C931F1E95D6A}" type="slidenum">
              <a:rPr lang="en-US" smtClean="0"/>
              <a:pPr/>
              <a:t>‹nº›</a:t>
            </a:fld>
            <a:endParaRPr lang="en-US"/>
          </a:p>
        </p:txBody>
      </p:sp>
      <p:grpSp>
        <p:nvGrpSpPr>
          <p:cNvPr id="5" name="Agrupar 10">
            <a:extLst>
              <a:ext uri="{FF2B5EF4-FFF2-40B4-BE49-F238E27FC236}">
                <a16:creationId xmlns:a16="http://schemas.microsoft.com/office/drawing/2014/main" id="{CAEAEEED-C39F-92F7-6F2E-6D56275B7361}"/>
              </a:ext>
            </a:extLst>
          </p:cNvPr>
          <p:cNvGrpSpPr>
            <a:grpSpLocks/>
          </p:cNvGrpSpPr>
          <p:nvPr userDrawn="1"/>
        </p:nvGrpSpPr>
        <p:grpSpPr bwMode="auto">
          <a:xfrm>
            <a:off x="495903" y="9091608"/>
            <a:ext cx="7717060" cy="1195392"/>
            <a:chOff x="506506" y="6034558"/>
            <a:chExt cx="5779957" cy="895517"/>
          </a:xfrm>
        </p:grpSpPr>
        <p:pic>
          <p:nvPicPr>
            <p:cNvPr id="6" name="Imagem 11">
              <a:extLst>
                <a:ext uri="{FF2B5EF4-FFF2-40B4-BE49-F238E27FC236}">
                  <a16:creationId xmlns:a16="http://schemas.microsoft.com/office/drawing/2014/main" id="{C8CF1EAE-F0E0-8A91-C5AB-D3E235A9C8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492" y="6212387"/>
              <a:ext cx="4928971" cy="57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12" descr="Logotipo&#10;&#10;Descrição gerada automaticamente">
              <a:extLst>
                <a:ext uri="{FF2B5EF4-FFF2-40B4-BE49-F238E27FC236}">
                  <a16:creationId xmlns:a16="http://schemas.microsoft.com/office/drawing/2014/main" id="{41F771D5-561D-289D-BE38-BDE7DD5655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506" y="6034558"/>
              <a:ext cx="895517" cy="895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9870879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General Slide">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148" name="Rectangle 147">
            <a:extLst>
              <a:ext uri="{FF2B5EF4-FFF2-40B4-BE49-F238E27FC236}">
                <a16:creationId xmlns:a16="http://schemas.microsoft.com/office/drawing/2014/main" id="{3384B415-4853-A247-A37B-29159E22E2DB}"/>
              </a:ext>
            </a:extLst>
          </p:cNvPr>
          <p:cNvSpPr/>
          <p:nvPr userDrawn="1"/>
        </p:nvSpPr>
        <p:spPr>
          <a:xfrm>
            <a:off x="0" y="9179169"/>
            <a:ext cx="18288000" cy="1107831"/>
          </a:xfrm>
          <a:prstGeom prst="rect">
            <a:avLst/>
          </a:prstGeom>
          <a:solidFill>
            <a:srgbClr val="1F6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F48C563-FEF0-9F4A-A546-15F2CC57B117}"/>
              </a:ext>
            </a:extLst>
          </p:cNvPr>
          <p:cNvSpPr>
            <a:spLocks noGrp="1"/>
          </p:cNvSpPr>
          <p:nvPr>
            <p:ph type="title"/>
          </p:nvPr>
        </p:nvSpPr>
        <p:spPr>
          <a:xfrm>
            <a:off x="1257300" y="547688"/>
            <a:ext cx="15773400" cy="1988345"/>
          </a:xfrm>
        </p:spPr>
        <p:txBody>
          <a:bodyPr/>
          <a:lstStyle>
            <a:lvl1pPr>
              <a:defRPr>
                <a:solidFill>
                  <a:srgbClr val="1F6093"/>
                </a:solidFill>
              </a:defRPr>
            </a:lvl1pPr>
          </a:lstStyle>
          <a:p>
            <a:r>
              <a:rPr lang="pt-BR"/>
              <a:t>Clique para editar o título Mestre</a:t>
            </a:r>
            <a:endParaRPr lang="en-US"/>
          </a:p>
        </p:txBody>
      </p:sp>
      <p:sp>
        <p:nvSpPr>
          <p:cNvPr id="3" name="Content Placeholder 2">
            <a:extLst>
              <a:ext uri="{FF2B5EF4-FFF2-40B4-BE49-F238E27FC236}">
                <a16:creationId xmlns:a16="http://schemas.microsoft.com/office/drawing/2014/main" id="{ECA79F75-17A8-DA49-BFBE-8A231940AAC4}"/>
              </a:ext>
            </a:extLst>
          </p:cNvPr>
          <p:cNvSpPr>
            <a:spLocks noGrp="1"/>
          </p:cNvSpPr>
          <p:nvPr>
            <p:ph sz="half" idx="1"/>
          </p:nvPr>
        </p:nvSpPr>
        <p:spPr>
          <a:xfrm>
            <a:off x="1257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a:extLst>
              <a:ext uri="{FF2B5EF4-FFF2-40B4-BE49-F238E27FC236}">
                <a16:creationId xmlns:a16="http://schemas.microsoft.com/office/drawing/2014/main" id="{A9FA706D-A6D0-FA47-88CB-1A0FEC40F602}"/>
              </a:ext>
            </a:extLst>
          </p:cNvPr>
          <p:cNvSpPr>
            <a:spLocks noGrp="1"/>
          </p:cNvSpPr>
          <p:nvPr>
            <p:ph sz="half" idx="2"/>
          </p:nvPr>
        </p:nvSpPr>
        <p:spPr>
          <a:xfrm>
            <a:off x="9258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50" name="Straight Connector 149">
            <a:extLst>
              <a:ext uri="{FF2B5EF4-FFF2-40B4-BE49-F238E27FC236}">
                <a16:creationId xmlns:a16="http://schemas.microsoft.com/office/drawing/2014/main" id="{24B46963-3CAA-7E46-8E4C-A63175F0D3A3}"/>
              </a:ext>
            </a:extLst>
          </p:cNvPr>
          <p:cNvCxnSpPr>
            <a:cxnSpLocks/>
          </p:cNvCxnSpPr>
          <p:nvPr userDrawn="1"/>
        </p:nvCxnSpPr>
        <p:spPr>
          <a:xfrm flipV="1">
            <a:off x="15921920" y="9452918"/>
            <a:ext cx="0" cy="4616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1" name="Slide Number Placeholder 8">
            <a:extLst>
              <a:ext uri="{FF2B5EF4-FFF2-40B4-BE49-F238E27FC236}">
                <a16:creationId xmlns:a16="http://schemas.microsoft.com/office/drawing/2014/main" id="{9F130AB5-F5AB-E249-8D20-BF830176BA0E}"/>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chemeClr val="bg1"/>
                </a:solidFill>
              </a:defRPr>
            </a:lvl1pPr>
          </a:lstStyle>
          <a:p>
            <a:fld id="{CEF48CEA-885D-5C4E-A5CD-C931F1E95D6A}" type="slidenum">
              <a:rPr lang="en-US" smtClean="0"/>
              <a:pPr/>
              <a:t>‹nº›</a:t>
            </a:fld>
            <a:endParaRPr lang="en-US"/>
          </a:p>
        </p:txBody>
      </p:sp>
      <p:grpSp>
        <p:nvGrpSpPr>
          <p:cNvPr id="5" name="Agrupar 10">
            <a:extLst>
              <a:ext uri="{FF2B5EF4-FFF2-40B4-BE49-F238E27FC236}">
                <a16:creationId xmlns:a16="http://schemas.microsoft.com/office/drawing/2014/main" id="{A8EA77C5-B1AD-A360-31E5-E58FD5EA1CCD}"/>
              </a:ext>
            </a:extLst>
          </p:cNvPr>
          <p:cNvGrpSpPr>
            <a:grpSpLocks/>
          </p:cNvGrpSpPr>
          <p:nvPr userDrawn="1"/>
        </p:nvGrpSpPr>
        <p:grpSpPr bwMode="auto">
          <a:xfrm>
            <a:off x="663247" y="9185396"/>
            <a:ext cx="7649950" cy="1107831"/>
            <a:chOff x="2438401" y="5532208"/>
            <a:chExt cx="7770565" cy="1002322"/>
          </a:xfrm>
        </p:grpSpPr>
        <p:pic>
          <p:nvPicPr>
            <p:cNvPr id="6" name="Imagem 11">
              <a:extLst>
                <a:ext uri="{FF2B5EF4-FFF2-40B4-BE49-F238E27FC236}">
                  <a16:creationId xmlns:a16="http://schemas.microsoft.com/office/drawing/2014/main" id="{244F421A-92C4-901D-1F35-F5493BE0F0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12" descr="Logotipo&#10;&#10;Descrição gerada automaticamente">
              <a:extLst>
                <a:ext uri="{FF2B5EF4-FFF2-40B4-BE49-F238E27FC236}">
                  <a16:creationId xmlns:a16="http://schemas.microsoft.com/office/drawing/2014/main" id="{3CBC64EB-17FB-F1F1-9000-EA76FC8C5B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6901381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General Slide">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148" name="Rectangle 147">
            <a:extLst>
              <a:ext uri="{FF2B5EF4-FFF2-40B4-BE49-F238E27FC236}">
                <a16:creationId xmlns:a16="http://schemas.microsoft.com/office/drawing/2014/main" id="{3384B415-4853-A247-A37B-29159E22E2DB}"/>
              </a:ext>
            </a:extLst>
          </p:cNvPr>
          <p:cNvSpPr/>
          <p:nvPr userDrawn="1"/>
        </p:nvSpPr>
        <p:spPr>
          <a:xfrm>
            <a:off x="0" y="9179169"/>
            <a:ext cx="18288000" cy="1107831"/>
          </a:xfrm>
          <a:prstGeom prst="rect">
            <a:avLst/>
          </a:prstGeom>
          <a:solidFill>
            <a:srgbClr val="EF7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F48C563-FEF0-9F4A-A546-15F2CC57B117}"/>
              </a:ext>
            </a:extLst>
          </p:cNvPr>
          <p:cNvSpPr>
            <a:spLocks noGrp="1"/>
          </p:cNvSpPr>
          <p:nvPr>
            <p:ph type="title"/>
          </p:nvPr>
        </p:nvSpPr>
        <p:spPr>
          <a:xfrm>
            <a:off x="1257300" y="547688"/>
            <a:ext cx="15773400" cy="1988345"/>
          </a:xfrm>
        </p:spPr>
        <p:txBody>
          <a:bodyPr/>
          <a:lstStyle>
            <a:lvl1pPr>
              <a:defRPr>
                <a:solidFill>
                  <a:srgbClr val="EF7544"/>
                </a:solidFill>
              </a:defRPr>
            </a:lvl1pPr>
          </a:lstStyle>
          <a:p>
            <a:r>
              <a:rPr lang="pt-BR"/>
              <a:t>Clique para editar o título Mestre</a:t>
            </a:r>
            <a:endParaRPr lang="en-US"/>
          </a:p>
        </p:txBody>
      </p:sp>
      <p:sp>
        <p:nvSpPr>
          <p:cNvPr id="3" name="Content Placeholder 2">
            <a:extLst>
              <a:ext uri="{FF2B5EF4-FFF2-40B4-BE49-F238E27FC236}">
                <a16:creationId xmlns:a16="http://schemas.microsoft.com/office/drawing/2014/main" id="{ECA79F75-17A8-DA49-BFBE-8A231940AAC4}"/>
              </a:ext>
            </a:extLst>
          </p:cNvPr>
          <p:cNvSpPr>
            <a:spLocks noGrp="1"/>
          </p:cNvSpPr>
          <p:nvPr>
            <p:ph sz="half" idx="1"/>
          </p:nvPr>
        </p:nvSpPr>
        <p:spPr>
          <a:xfrm>
            <a:off x="1257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a:extLst>
              <a:ext uri="{FF2B5EF4-FFF2-40B4-BE49-F238E27FC236}">
                <a16:creationId xmlns:a16="http://schemas.microsoft.com/office/drawing/2014/main" id="{A9FA706D-A6D0-FA47-88CB-1A0FEC40F602}"/>
              </a:ext>
            </a:extLst>
          </p:cNvPr>
          <p:cNvSpPr>
            <a:spLocks noGrp="1"/>
          </p:cNvSpPr>
          <p:nvPr>
            <p:ph sz="half" idx="2"/>
          </p:nvPr>
        </p:nvSpPr>
        <p:spPr>
          <a:xfrm>
            <a:off x="9258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50" name="Straight Connector 149">
            <a:extLst>
              <a:ext uri="{FF2B5EF4-FFF2-40B4-BE49-F238E27FC236}">
                <a16:creationId xmlns:a16="http://schemas.microsoft.com/office/drawing/2014/main" id="{24B46963-3CAA-7E46-8E4C-A63175F0D3A3}"/>
              </a:ext>
            </a:extLst>
          </p:cNvPr>
          <p:cNvCxnSpPr>
            <a:cxnSpLocks/>
          </p:cNvCxnSpPr>
          <p:nvPr userDrawn="1"/>
        </p:nvCxnSpPr>
        <p:spPr>
          <a:xfrm flipV="1">
            <a:off x="15921920" y="9452918"/>
            <a:ext cx="0" cy="4616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1" name="Slide Number Placeholder 8">
            <a:extLst>
              <a:ext uri="{FF2B5EF4-FFF2-40B4-BE49-F238E27FC236}">
                <a16:creationId xmlns:a16="http://schemas.microsoft.com/office/drawing/2014/main" id="{9F130AB5-F5AB-E249-8D20-BF830176BA0E}"/>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chemeClr val="bg1"/>
                </a:solidFill>
              </a:defRPr>
            </a:lvl1pPr>
          </a:lstStyle>
          <a:p>
            <a:fld id="{CEF48CEA-885D-5C4E-A5CD-C931F1E95D6A}" type="slidenum">
              <a:rPr lang="en-US" smtClean="0"/>
              <a:pPr/>
              <a:t>‹nº›</a:t>
            </a:fld>
            <a:endParaRPr lang="en-US"/>
          </a:p>
        </p:txBody>
      </p:sp>
      <p:grpSp>
        <p:nvGrpSpPr>
          <p:cNvPr id="5" name="Agrupar 10">
            <a:extLst>
              <a:ext uri="{FF2B5EF4-FFF2-40B4-BE49-F238E27FC236}">
                <a16:creationId xmlns:a16="http://schemas.microsoft.com/office/drawing/2014/main" id="{9FB18112-269A-EF80-6FAC-6898430EBB84}"/>
              </a:ext>
            </a:extLst>
          </p:cNvPr>
          <p:cNvGrpSpPr>
            <a:grpSpLocks/>
          </p:cNvGrpSpPr>
          <p:nvPr userDrawn="1"/>
        </p:nvGrpSpPr>
        <p:grpSpPr bwMode="auto">
          <a:xfrm>
            <a:off x="463550" y="9179169"/>
            <a:ext cx="7087476" cy="1026376"/>
            <a:chOff x="2438401" y="5532208"/>
            <a:chExt cx="7770565" cy="1002322"/>
          </a:xfrm>
        </p:grpSpPr>
        <p:pic>
          <p:nvPicPr>
            <p:cNvPr id="6" name="Imagem 11">
              <a:extLst>
                <a:ext uri="{FF2B5EF4-FFF2-40B4-BE49-F238E27FC236}">
                  <a16:creationId xmlns:a16="http://schemas.microsoft.com/office/drawing/2014/main" id="{DB61522B-9D58-2335-4A7E-8C0FF5B40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12" descr="Logotipo&#10;&#10;Descrição gerada automaticamente">
              <a:extLst>
                <a:ext uri="{FF2B5EF4-FFF2-40B4-BE49-F238E27FC236}">
                  <a16:creationId xmlns:a16="http://schemas.microsoft.com/office/drawing/2014/main" id="{9959CA67-04B7-99B4-8CB4-721751EF71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2418620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General Slide">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148" name="Rectangle 147">
            <a:extLst>
              <a:ext uri="{FF2B5EF4-FFF2-40B4-BE49-F238E27FC236}">
                <a16:creationId xmlns:a16="http://schemas.microsoft.com/office/drawing/2014/main" id="{3384B415-4853-A247-A37B-29159E22E2DB}"/>
              </a:ext>
            </a:extLst>
          </p:cNvPr>
          <p:cNvSpPr/>
          <p:nvPr userDrawn="1"/>
        </p:nvSpPr>
        <p:spPr>
          <a:xfrm>
            <a:off x="0" y="9179169"/>
            <a:ext cx="18288000" cy="1107831"/>
          </a:xfrm>
          <a:prstGeom prst="rect">
            <a:avLst/>
          </a:prstGeom>
          <a:solidFill>
            <a:srgbClr val="179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F48C563-FEF0-9F4A-A546-15F2CC57B117}"/>
              </a:ext>
            </a:extLst>
          </p:cNvPr>
          <p:cNvSpPr>
            <a:spLocks noGrp="1"/>
          </p:cNvSpPr>
          <p:nvPr>
            <p:ph type="title"/>
          </p:nvPr>
        </p:nvSpPr>
        <p:spPr>
          <a:xfrm>
            <a:off x="1257300" y="547688"/>
            <a:ext cx="15773400" cy="1988345"/>
          </a:xfrm>
        </p:spPr>
        <p:txBody>
          <a:bodyPr/>
          <a:lstStyle>
            <a:lvl1pPr>
              <a:defRPr>
                <a:solidFill>
                  <a:srgbClr val="179ADC"/>
                </a:solidFill>
              </a:defRPr>
            </a:lvl1pPr>
          </a:lstStyle>
          <a:p>
            <a:r>
              <a:rPr lang="pt-BR"/>
              <a:t>Clique para editar o título Mestre</a:t>
            </a:r>
            <a:endParaRPr lang="en-US"/>
          </a:p>
        </p:txBody>
      </p:sp>
      <p:sp>
        <p:nvSpPr>
          <p:cNvPr id="3" name="Content Placeholder 2">
            <a:extLst>
              <a:ext uri="{FF2B5EF4-FFF2-40B4-BE49-F238E27FC236}">
                <a16:creationId xmlns:a16="http://schemas.microsoft.com/office/drawing/2014/main" id="{ECA79F75-17A8-DA49-BFBE-8A231940AAC4}"/>
              </a:ext>
            </a:extLst>
          </p:cNvPr>
          <p:cNvSpPr>
            <a:spLocks noGrp="1"/>
          </p:cNvSpPr>
          <p:nvPr>
            <p:ph sz="half" idx="1"/>
          </p:nvPr>
        </p:nvSpPr>
        <p:spPr>
          <a:xfrm>
            <a:off x="1257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50" name="Straight Connector 149">
            <a:extLst>
              <a:ext uri="{FF2B5EF4-FFF2-40B4-BE49-F238E27FC236}">
                <a16:creationId xmlns:a16="http://schemas.microsoft.com/office/drawing/2014/main" id="{24B46963-3CAA-7E46-8E4C-A63175F0D3A3}"/>
              </a:ext>
            </a:extLst>
          </p:cNvPr>
          <p:cNvCxnSpPr>
            <a:cxnSpLocks/>
          </p:cNvCxnSpPr>
          <p:nvPr userDrawn="1"/>
        </p:nvCxnSpPr>
        <p:spPr>
          <a:xfrm flipV="1">
            <a:off x="15921920" y="9452918"/>
            <a:ext cx="0" cy="4616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1" name="Slide Number Placeholder 8">
            <a:extLst>
              <a:ext uri="{FF2B5EF4-FFF2-40B4-BE49-F238E27FC236}">
                <a16:creationId xmlns:a16="http://schemas.microsoft.com/office/drawing/2014/main" id="{9F130AB5-F5AB-E249-8D20-BF830176BA0E}"/>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chemeClr val="bg1"/>
                </a:solidFill>
              </a:defRPr>
            </a:lvl1pPr>
          </a:lstStyle>
          <a:p>
            <a:fld id="{CEF48CEA-885D-5C4E-A5CD-C931F1E95D6A}" type="slidenum">
              <a:rPr lang="en-US" smtClean="0"/>
              <a:pPr/>
              <a:t>‹nº›</a:t>
            </a:fld>
            <a:endParaRPr lang="en-US"/>
          </a:p>
        </p:txBody>
      </p:sp>
      <p:sp>
        <p:nvSpPr>
          <p:cNvPr id="152" name="Picture Placeholder 8">
            <a:extLst>
              <a:ext uri="{FF2B5EF4-FFF2-40B4-BE49-F238E27FC236}">
                <a16:creationId xmlns:a16="http://schemas.microsoft.com/office/drawing/2014/main" id="{E2BE452B-1FC5-2D46-B2B1-985578A8F799}"/>
              </a:ext>
            </a:extLst>
          </p:cNvPr>
          <p:cNvSpPr>
            <a:spLocks noGrp="1"/>
          </p:cNvSpPr>
          <p:nvPr>
            <p:ph type="pic" sz="quarter" idx="13"/>
          </p:nvPr>
        </p:nvSpPr>
        <p:spPr bwMode="auto">
          <a:xfrm>
            <a:off x="9442938" y="2813717"/>
            <a:ext cx="7587762" cy="5996972"/>
          </a:xfrm>
          <a:custGeom>
            <a:avLst/>
            <a:gdLst>
              <a:gd name="connsiteX0" fmla="*/ 0 w 2044700"/>
              <a:gd name="connsiteY0" fmla="*/ 0 h 5143500"/>
              <a:gd name="connsiteX1" fmla="*/ 2044700 w 2044700"/>
              <a:gd name="connsiteY1" fmla="*/ 0 h 5143500"/>
              <a:gd name="connsiteX2" fmla="*/ 2044700 w 2044700"/>
              <a:gd name="connsiteY2" fmla="*/ 5143500 h 5143500"/>
              <a:gd name="connsiteX3" fmla="*/ 0 w 2044700"/>
              <a:gd name="connsiteY3" fmla="*/ 5143500 h 5143500"/>
              <a:gd name="connsiteX4" fmla="*/ 0 w 2044700"/>
              <a:gd name="connsiteY4" fmla="*/ 0 h 5143500"/>
              <a:gd name="connsiteX0" fmla="*/ 0 w 2044700"/>
              <a:gd name="connsiteY0" fmla="*/ 0 h 5143500"/>
              <a:gd name="connsiteX1" fmla="*/ 2044700 w 2044700"/>
              <a:gd name="connsiteY1" fmla="*/ 0 h 5143500"/>
              <a:gd name="connsiteX2" fmla="*/ 2032000 w 2044700"/>
              <a:gd name="connsiteY2" fmla="*/ 1143000 h 5143500"/>
              <a:gd name="connsiteX3" fmla="*/ 2044700 w 2044700"/>
              <a:gd name="connsiteY3" fmla="*/ 5143500 h 5143500"/>
              <a:gd name="connsiteX4" fmla="*/ 0 w 2044700"/>
              <a:gd name="connsiteY4" fmla="*/ 5143500 h 5143500"/>
              <a:gd name="connsiteX5" fmla="*/ 0 w 2044700"/>
              <a:gd name="connsiteY5" fmla="*/ 0 h 5143500"/>
              <a:gd name="connsiteX0" fmla="*/ 0 w 3479809"/>
              <a:gd name="connsiteY0" fmla="*/ 12700 h 5156200"/>
              <a:gd name="connsiteX1" fmla="*/ 2044700 w 3479809"/>
              <a:gd name="connsiteY1" fmla="*/ 12700 h 5156200"/>
              <a:gd name="connsiteX2" fmla="*/ 3479800 w 3479809"/>
              <a:gd name="connsiteY2" fmla="*/ 0 h 5156200"/>
              <a:gd name="connsiteX3" fmla="*/ 2044700 w 3479809"/>
              <a:gd name="connsiteY3" fmla="*/ 5156200 h 5156200"/>
              <a:gd name="connsiteX4" fmla="*/ 0 w 3479809"/>
              <a:gd name="connsiteY4" fmla="*/ 5156200 h 5156200"/>
              <a:gd name="connsiteX5" fmla="*/ 0 w 3479809"/>
              <a:gd name="connsiteY5" fmla="*/ 12700 h 5156200"/>
              <a:gd name="connsiteX0" fmla="*/ 0 w 3484485"/>
              <a:gd name="connsiteY0" fmla="*/ 12700 h 5156200"/>
              <a:gd name="connsiteX1" fmla="*/ 2044700 w 3484485"/>
              <a:gd name="connsiteY1" fmla="*/ 12700 h 5156200"/>
              <a:gd name="connsiteX2" fmla="*/ 3479800 w 3484485"/>
              <a:gd name="connsiteY2" fmla="*/ 0 h 5156200"/>
              <a:gd name="connsiteX3" fmla="*/ 2489200 w 3484485"/>
              <a:gd name="connsiteY3" fmla="*/ 3251200 h 5156200"/>
              <a:gd name="connsiteX4" fmla="*/ 2044700 w 3484485"/>
              <a:gd name="connsiteY4" fmla="*/ 5156200 h 5156200"/>
              <a:gd name="connsiteX5" fmla="*/ 0 w 3484485"/>
              <a:gd name="connsiteY5" fmla="*/ 5156200 h 5156200"/>
              <a:gd name="connsiteX6" fmla="*/ 0 w 3484485"/>
              <a:gd name="connsiteY6" fmla="*/ 12700 h 5156200"/>
              <a:gd name="connsiteX0" fmla="*/ 0 w 3519784"/>
              <a:gd name="connsiteY0" fmla="*/ 12700 h 5156200"/>
              <a:gd name="connsiteX1" fmla="*/ 2044700 w 3519784"/>
              <a:gd name="connsiteY1" fmla="*/ 12700 h 5156200"/>
              <a:gd name="connsiteX2" fmla="*/ 3479800 w 3519784"/>
              <a:gd name="connsiteY2" fmla="*/ 0 h 5156200"/>
              <a:gd name="connsiteX3" fmla="*/ 3302000 w 3519784"/>
              <a:gd name="connsiteY3" fmla="*/ 3860800 h 5156200"/>
              <a:gd name="connsiteX4" fmla="*/ 2044700 w 3519784"/>
              <a:gd name="connsiteY4" fmla="*/ 5156200 h 5156200"/>
              <a:gd name="connsiteX5" fmla="*/ 0 w 3519784"/>
              <a:gd name="connsiteY5" fmla="*/ 5156200 h 5156200"/>
              <a:gd name="connsiteX6" fmla="*/ 0 w 3519784"/>
              <a:gd name="connsiteY6" fmla="*/ 12700 h 5156200"/>
              <a:gd name="connsiteX0" fmla="*/ 0 w 3493347"/>
              <a:gd name="connsiteY0" fmla="*/ 12700 h 5156200"/>
              <a:gd name="connsiteX1" fmla="*/ 2044700 w 3493347"/>
              <a:gd name="connsiteY1" fmla="*/ 12700 h 5156200"/>
              <a:gd name="connsiteX2" fmla="*/ 3479800 w 3493347"/>
              <a:gd name="connsiteY2" fmla="*/ 0 h 5156200"/>
              <a:gd name="connsiteX3" fmla="*/ 3302000 w 3493347"/>
              <a:gd name="connsiteY3" fmla="*/ 3860800 h 5156200"/>
              <a:gd name="connsiteX4" fmla="*/ 2044700 w 3493347"/>
              <a:gd name="connsiteY4" fmla="*/ 5156200 h 5156200"/>
              <a:gd name="connsiteX5" fmla="*/ 0 w 3493347"/>
              <a:gd name="connsiteY5" fmla="*/ 5156200 h 5156200"/>
              <a:gd name="connsiteX6" fmla="*/ 0 w 3493347"/>
              <a:gd name="connsiteY6" fmla="*/ 12700 h 515620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1556 w 3481356"/>
              <a:gd name="connsiteY0" fmla="*/ 12770 h 5156270"/>
              <a:gd name="connsiteX1" fmla="*/ 2046256 w 3481356"/>
              <a:gd name="connsiteY1" fmla="*/ 12770 h 5156270"/>
              <a:gd name="connsiteX2" fmla="*/ 3481356 w 3481356"/>
              <a:gd name="connsiteY2" fmla="*/ 70 h 5156270"/>
              <a:gd name="connsiteX3" fmla="*/ 3303556 w 3481356"/>
              <a:gd name="connsiteY3" fmla="*/ 3860870 h 5156270"/>
              <a:gd name="connsiteX4" fmla="*/ 2046256 w 3481356"/>
              <a:gd name="connsiteY4" fmla="*/ 5156270 h 5156270"/>
              <a:gd name="connsiteX5" fmla="*/ 1556 w 3481356"/>
              <a:gd name="connsiteY5" fmla="*/ 5156270 h 5156270"/>
              <a:gd name="connsiteX6" fmla="*/ 1556 w 3481356"/>
              <a:gd name="connsiteY6" fmla="*/ 12770 h 5156270"/>
              <a:gd name="connsiteX0" fmla="*/ 25400 w 3479800"/>
              <a:gd name="connsiteY0" fmla="*/ 381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25400 w 3479800"/>
              <a:gd name="connsiteY6" fmla="*/ 38170 h 5156270"/>
              <a:gd name="connsiteX0" fmla="*/ 25400 w 3302000"/>
              <a:gd name="connsiteY0" fmla="*/ 25400 h 5143500"/>
              <a:gd name="connsiteX1" fmla="*/ 2044700 w 3302000"/>
              <a:gd name="connsiteY1" fmla="*/ 0 h 5143500"/>
              <a:gd name="connsiteX2" fmla="*/ 2590800 w 3302000"/>
              <a:gd name="connsiteY2" fmla="*/ 1460500 h 5143500"/>
              <a:gd name="connsiteX3" fmla="*/ 3302000 w 3302000"/>
              <a:gd name="connsiteY3" fmla="*/ 3848100 h 5143500"/>
              <a:gd name="connsiteX4" fmla="*/ 2044700 w 3302000"/>
              <a:gd name="connsiteY4" fmla="*/ 5143500 h 5143500"/>
              <a:gd name="connsiteX5" fmla="*/ 0 w 3302000"/>
              <a:gd name="connsiteY5" fmla="*/ 5143500 h 5143500"/>
              <a:gd name="connsiteX6" fmla="*/ 25400 w 3302000"/>
              <a:gd name="connsiteY6" fmla="*/ 25400 h 5143500"/>
              <a:gd name="connsiteX0" fmla="*/ 25400 w 3302000"/>
              <a:gd name="connsiteY0" fmla="*/ 137 h 5118237"/>
              <a:gd name="connsiteX1" fmla="*/ 1828800 w 3302000"/>
              <a:gd name="connsiteY1" fmla="*/ 863737 h 5118237"/>
              <a:gd name="connsiteX2" fmla="*/ 2590800 w 3302000"/>
              <a:gd name="connsiteY2" fmla="*/ 1435237 h 5118237"/>
              <a:gd name="connsiteX3" fmla="*/ 3302000 w 3302000"/>
              <a:gd name="connsiteY3" fmla="*/ 3822837 h 5118237"/>
              <a:gd name="connsiteX4" fmla="*/ 2044700 w 3302000"/>
              <a:gd name="connsiteY4" fmla="*/ 5118237 h 5118237"/>
              <a:gd name="connsiteX5" fmla="*/ 0 w 3302000"/>
              <a:gd name="connsiteY5" fmla="*/ 5118237 h 5118237"/>
              <a:gd name="connsiteX6" fmla="*/ 25400 w 3302000"/>
              <a:gd name="connsiteY6" fmla="*/ 137 h 5118237"/>
              <a:gd name="connsiteX0" fmla="*/ 25400 w 3467100"/>
              <a:gd name="connsiteY0" fmla="*/ 12700 h 5130800"/>
              <a:gd name="connsiteX1" fmla="*/ 3467100 w 3467100"/>
              <a:gd name="connsiteY1" fmla="*/ 0 h 5130800"/>
              <a:gd name="connsiteX2" fmla="*/ 2590800 w 3467100"/>
              <a:gd name="connsiteY2" fmla="*/ 1447800 h 5130800"/>
              <a:gd name="connsiteX3" fmla="*/ 3302000 w 3467100"/>
              <a:gd name="connsiteY3" fmla="*/ 3835400 h 5130800"/>
              <a:gd name="connsiteX4" fmla="*/ 2044700 w 3467100"/>
              <a:gd name="connsiteY4" fmla="*/ 5130800 h 5130800"/>
              <a:gd name="connsiteX5" fmla="*/ 0 w 3467100"/>
              <a:gd name="connsiteY5" fmla="*/ 5130800 h 5130800"/>
              <a:gd name="connsiteX6" fmla="*/ 25400 w 3467100"/>
              <a:gd name="connsiteY6" fmla="*/ 12700 h 5130800"/>
              <a:gd name="connsiteX0" fmla="*/ 25400 w 3467100"/>
              <a:gd name="connsiteY0" fmla="*/ 12700 h 5130800"/>
              <a:gd name="connsiteX1" fmla="*/ 3467100 w 3467100"/>
              <a:gd name="connsiteY1" fmla="*/ 0 h 5130800"/>
              <a:gd name="connsiteX2" fmla="*/ 3302000 w 3467100"/>
              <a:gd name="connsiteY2" fmla="*/ 3835400 h 5130800"/>
              <a:gd name="connsiteX3" fmla="*/ 2044700 w 3467100"/>
              <a:gd name="connsiteY3" fmla="*/ 5130800 h 5130800"/>
              <a:gd name="connsiteX4" fmla="*/ 0 w 3467100"/>
              <a:gd name="connsiteY4" fmla="*/ 5130800 h 5130800"/>
              <a:gd name="connsiteX5" fmla="*/ 25400 w 3467100"/>
              <a:gd name="connsiteY5" fmla="*/ 12700 h 5130800"/>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12700 w 3467100"/>
              <a:gd name="connsiteY5" fmla="*/ 1135945 h 5123745"/>
              <a:gd name="connsiteX6" fmla="*/ 25400 w 3467100"/>
              <a:gd name="connsiteY6" fmla="*/ 5645 h 5123745"/>
              <a:gd name="connsiteX0" fmla="*/ 1485909 w 4927609"/>
              <a:gd name="connsiteY0" fmla="*/ 5645 h 5123745"/>
              <a:gd name="connsiteX1" fmla="*/ 4927609 w 4927609"/>
              <a:gd name="connsiteY1" fmla="*/ 5645 h 5123745"/>
              <a:gd name="connsiteX2" fmla="*/ 4762509 w 4927609"/>
              <a:gd name="connsiteY2" fmla="*/ 3828345 h 5123745"/>
              <a:gd name="connsiteX3" fmla="*/ 3505209 w 4927609"/>
              <a:gd name="connsiteY3" fmla="*/ 5123745 h 5123745"/>
              <a:gd name="connsiteX4" fmla="*/ 1460509 w 4927609"/>
              <a:gd name="connsiteY4" fmla="*/ 5123745 h 5123745"/>
              <a:gd name="connsiteX5" fmla="*/ 9 w 4927609"/>
              <a:gd name="connsiteY5" fmla="*/ 602545 h 5123745"/>
              <a:gd name="connsiteX6" fmla="*/ 1485909 w 4927609"/>
              <a:gd name="connsiteY6" fmla="*/ 5645 h 5123745"/>
              <a:gd name="connsiteX0" fmla="*/ 1512775 w 4954475"/>
              <a:gd name="connsiteY0" fmla="*/ 5645 h 5123745"/>
              <a:gd name="connsiteX1" fmla="*/ 4954475 w 4954475"/>
              <a:gd name="connsiteY1" fmla="*/ 5645 h 5123745"/>
              <a:gd name="connsiteX2" fmla="*/ 4789375 w 4954475"/>
              <a:gd name="connsiteY2" fmla="*/ 3828345 h 5123745"/>
              <a:gd name="connsiteX3" fmla="*/ 3532075 w 4954475"/>
              <a:gd name="connsiteY3" fmla="*/ 5123745 h 5123745"/>
              <a:gd name="connsiteX4" fmla="*/ 1487375 w 4954475"/>
              <a:gd name="connsiteY4" fmla="*/ 5123745 h 5123745"/>
              <a:gd name="connsiteX5" fmla="*/ 623776 w 4954475"/>
              <a:gd name="connsiteY5" fmla="*/ 2532945 h 5123745"/>
              <a:gd name="connsiteX6" fmla="*/ 26875 w 4954475"/>
              <a:gd name="connsiteY6" fmla="*/ 602545 h 5123745"/>
              <a:gd name="connsiteX7" fmla="*/ 1512775 w 4954475"/>
              <a:gd name="connsiteY7" fmla="*/ 5645 h 5123745"/>
              <a:gd name="connsiteX0" fmla="*/ 2062882 w 5504582"/>
              <a:gd name="connsiteY0" fmla="*/ 5645 h 5123745"/>
              <a:gd name="connsiteX1" fmla="*/ 5504582 w 5504582"/>
              <a:gd name="connsiteY1" fmla="*/ 5645 h 5123745"/>
              <a:gd name="connsiteX2" fmla="*/ 5339482 w 5504582"/>
              <a:gd name="connsiteY2" fmla="*/ 3828345 h 5123745"/>
              <a:gd name="connsiteX3" fmla="*/ 4082182 w 5504582"/>
              <a:gd name="connsiteY3" fmla="*/ 5123745 h 5123745"/>
              <a:gd name="connsiteX4" fmla="*/ 2037482 w 5504582"/>
              <a:gd name="connsiteY4" fmla="*/ 5123745 h 5123745"/>
              <a:gd name="connsiteX5" fmla="*/ 56283 w 5504582"/>
              <a:gd name="connsiteY5" fmla="*/ 1796345 h 5123745"/>
              <a:gd name="connsiteX6" fmla="*/ 576982 w 5504582"/>
              <a:gd name="connsiteY6" fmla="*/ 602545 h 5123745"/>
              <a:gd name="connsiteX7" fmla="*/ 2062882 w 5504582"/>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4221" h="5149145">
                <a:moveTo>
                  <a:pt x="2072521" y="5645"/>
                </a:moveTo>
                <a:cubicBezTo>
                  <a:pt x="2017488" y="-7055"/>
                  <a:pt x="4832654" y="5645"/>
                  <a:pt x="5514221" y="5645"/>
                </a:cubicBezTo>
                <a:lnTo>
                  <a:pt x="5349121" y="3828345"/>
                </a:lnTo>
                <a:cubicBezTo>
                  <a:pt x="5300438" y="5030612"/>
                  <a:pt x="4468588" y="5098345"/>
                  <a:pt x="4091821" y="5123745"/>
                </a:cubicBezTo>
                <a:lnTo>
                  <a:pt x="1869321" y="5149145"/>
                </a:lnTo>
                <a:cubicBezTo>
                  <a:pt x="1854505" y="5111045"/>
                  <a:pt x="131539" y="1902178"/>
                  <a:pt x="65922" y="1796345"/>
                </a:cubicBezTo>
                <a:cubicBezTo>
                  <a:pt x="-177495" y="1042812"/>
                  <a:pt x="311454" y="769762"/>
                  <a:pt x="586621" y="602545"/>
                </a:cubicBezTo>
                <a:lnTo>
                  <a:pt x="2072521" y="5645"/>
                </a:lnTo>
                <a:close/>
              </a:path>
            </a:pathLst>
          </a:custGeom>
          <a:pattFill prst="pct50">
            <a:fgClr>
              <a:schemeClr val="bg1">
                <a:lumMod val="85000"/>
              </a:schemeClr>
            </a:fgClr>
            <a:bgClr>
              <a:schemeClr val="bg1"/>
            </a:bgClr>
          </a:pattFill>
          <a:ln>
            <a:noFill/>
          </a:ln>
        </p:spPr>
        <p:txBody>
          <a:bodyPr/>
          <a:lstStyle>
            <a:lvl1pPr marL="0" indent="0" algn="r">
              <a:buNone/>
              <a:defRPr sz="2400"/>
            </a:lvl1pPr>
          </a:lstStyle>
          <a:p>
            <a:pPr lvl="0"/>
            <a:r>
              <a:rPr lang="pt-BR" noProof="0"/>
              <a:t>Clique no ícone para adicionar uma imagem</a:t>
            </a:r>
            <a:endParaRPr lang="en-US" noProof="0"/>
          </a:p>
        </p:txBody>
      </p:sp>
      <p:grpSp>
        <p:nvGrpSpPr>
          <p:cNvPr id="4" name="Agrupar 10">
            <a:extLst>
              <a:ext uri="{FF2B5EF4-FFF2-40B4-BE49-F238E27FC236}">
                <a16:creationId xmlns:a16="http://schemas.microsoft.com/office/drawing/2014/main" id="{E9C75F00-8A10-5551-12D8-268EFA6B236D}"/>
              </a:ext>
            </a:extLst>
          </p:cNvPr>
          <p:cNvGrpSpPr>
            <a:grpSpLocks/>
          </p:cNvGrpSpPr>
          <p:nvPr userDrawn="1"/>
        </p:nvGrpSpPr>
        <p:grpSpPr bwMode="auto">
          <a:xfrm>
            <a:off x="872849" y="9219850"/>
            <a:ext cx="7088111" cy="1026468"/>
            <a:chOff x="2438401" y="5532208"/>
            <a:chExt cx="7770565" cy="1002322"/>
          </a:xfrm>
        </p:grpSpPr>
        <p:pic>
          <p:nvPicPr>
            <p:cNvPr id="5" name="Imagem 11">
              <a:extLst>
                <a:ext uri="{FF2B5EF4-FFF2-40B4-BE49-F238E27FC236}">
                  <a16:creationId xmlns:a16="http://schemas.microsoft.com/office/drawing/2014/main" id="{B39F3FB7-C5D7-E39D-0190-EA11FDC35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m 12" descr="Logotipo&#10;&#10;Descrição gerada automaticamente">
              <a:extLst>
                <a:ext uri="{FF2B5EF4-FFF2-40B4-BE49-F238E27FC236}">
                  <a16:creationId xmlns:a16="http://schemas.microsoft.com/office/drawing/2014/main" id="{6C49743C-9A99-37F8-79F2-ADF87C112B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6855888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General Slide">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148" name="Rectangle 147">
            <a:extLst>
              <a:ext uri="{FF2B5EF4-FFF2-40B4-BE49-F238E27FC236}">
                <a16:creationId xmlns:a16="http://schemas.microsoft.com/office/drawing/2014/main" id="{3384B415-4853-A247-A37B-29159E22E2DB}"/>
              </a:ext>
            </a:extLst>
          </p:cNvPr>
          <p:cNvSpPr/>
          <p:nvPr userDrawn="1"/>
        </p:nvSpPr>
        <p:spPr>
          <a:xfrm>
            <a:off x="0" y="9179169"/>
            <a:ext cx="18288000" cy="1107831"/>
          </a:xfrm>
          <a:prstGeom prst="rect">
            <a:avLst/>
          </a:prstGeom>
          <a:solidFill>
            <a:srgbClr val="179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F48C563-FEF0-9F4A-A546-15F2CC57B117}"/>
              </a:ext>
            </a:extLst>
          </p:cNvPr>
          <p:cNvSpPr>
            <a:spLocks noGrp="1"/>
          </p:cNvSpPr>
          <p:nvPr>
            <p:ph type="title"/>
          </p:nvPr>
        </p:nvSpPr>
        <p:spPr>
          <a:xfrm>
            <a:off x="1257300" y="547688"/>
            <a:ext cx="15773400" cy="1988345"/>
          </a:xfrm>
        </p:spPr>
        <p:txBody>
          <a:bodyPr/>
          <a:lstStyle>
            <a:lvl1pPr>
              <a:defRPr>
                <a:solidFill>
                  <a:srgbClr val="179ADC"/>
                </a:solidFill>
              </a:defRPr>
            </a:lvl1pPr>
          </a:lstStyle>
          <a:p>
            <a:r>
              <a:rPr lang="pt-BR"/>
              <a:t>Clique para editar o título Mestre</a:t>
            </a:r>
            <a:endParaRPr lang="en-US"/>
          </a:p>
        </p:txBody>
      </p:sp>
      <p:sp>
        <p:nvSpPr>
          <p:cNvPr id="3" name="Content Placeholder 2">
            <a:extLst>
              <a:ext uri="{FF2B5EF4-FFF2-40B4-BE49-F238E27FC236}">
                <a16:creationId xmlns:a16="http://schemas.microsoft.com/office/drawing/2014/main" id="{ECA79F75-17A8-DA49-BFBE-8A231940AAC4}"/>
              </a:ext>
            </a:extLst>
          </p:cNvPr>
          <p:cNvSpPr>
            <a:spLocks noGrp="1"/>
          </p:cNvSpPr>
          <p:nvPr>
            <p:ph sz="half" idx="1"/>
          </p:nvPr>
        </p:nvSpPr>
        <p:spPr>
          <a:xfrm>
            <a:off x="9258300" y="2738438"/>
            <a:ext cx="7772400" cy="616124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50" name="Straight Connector 149">
            <a:extLst>
              <a:ext uri="{FF2B5EF4-FFF2-40B4-BE49-F238E27FC236}">
                <a16:creationId xmlns:a16="http://schemas.microsoft.com/office/drawing/2014/main" id="{24B46963-3CAA-7E46-8E4C-A63175F0D3A3}"/>
              </a:ext>
            </a:extLst>
          </p:cNvPr>
          <p:cNvCxnSpPr>
            <a:cxnSpLocks/>
          </p:cNvCxnSpPr>
          <p:nvPr userDrawn="1"/>
        </p:nvCxnSpPr>
        <p:spPr>
          <a:xfrm flipV="1">
            <a:off x="15921920" y="9452918"/>
            <a:ext cx="0" cy="46166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1" name="Slide Number Placeholder 8">
            <a:extLst>
              <a:ext uri="{FF2B5EF4-FFF2-40B4-BE49-F238E27FC236}">
                <a16:creationId xmlns:a16="http://schemas.microsoft.com/office/drawing/2014/main" id="{9F130AB5-F5AB-E249-8D20-BF830176BA0E}"/>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chemeClr val="bg1"/>
                </a:solidFill>
              </a:defRPr>
            </a:lvl1pPr>
          </a:lstStyle>
          <a:p>
            <a:fld id="{CEF48CEA-885D-5C4E-A5CD-C931F1E95D6A}" type="slidenum">
              <a:rPr lang="en-US" smtClean="0"/>
              <a:pPr/>
              <a:t>‹nº›</a:t>
            </a:fld>
            <a:endParaRPr lang="en-US"/>
          </a:p>
        </p:txBody>
      </p:sp>
      <p:sp>
        <p:nvSpPr>
          <p:cNvPr id="153" name="Picture Placeholder 3">
            <a:extLst>
              <a:ext uri="{FF2B5EF4-FFF2-40B4-BE49-F238E27FC236}">
                <a16:creationId xmlns:a16="http://schemas.microsoft.com/office/drawing/2014/main" id="{2A6F3279-487C-0847-9E00-A6531DE440AF}"/>
              </a:ext>
            </a:extLst>
          </p:cNvPr>
          <p:cNvSpPr>
            <a:spLocks noGrp="1"/>
          </p:cNvSpPr>
          <p:nvPr>
            <p:ph type="pic" sz="quarter" idx="14"/>
          </p:nvPr>
        </p:nvSpPr>
        <p:spPr bwMode="auto">
          <a:xfrm>
            <a:off x="1257302" y="3017921"/>
            <a:ext cx="7772400" cy="5881766"/>
          </a:xfrm>
          <a:custGeom>
            <a:avLst/>
            <a:gdLst>
              <a:gd name="connsiteX0" fmla="*/ 2325805 w 4572000"/>
              <a:gd name="connsiteY0" fmla="*/ 17 h 5149145"/>
              <a:gd name="connsiteX1" fmla="*/ 2853613 w 4572000"/>
              <a:gd name="connsiteY1" fmla="*/ 5645 h 5149145"/>
              <a:gd name="connsiteX2" fmla="*/ 4085616 w 4572000"/>
              <a:gd name="connsiteY2" fmla="*/ 602545 h 5149145"/>
              <a:gd name="connsiteX3" fmla="*/ 4517342 w 4572000"/>
              <a:gd name="connsiteY3" fmla="*/ 1796345 h 5149145"/>
              <a:gd name="connsiteX4" fmla="*/ 3022092 w 4572000"/>
              <a:gd name="connsiteY4" fmla="*/ 5149145 h 5149145"/>
              <a:gd name="connsiteX5" fmla="*/ 1179353 w 4572000"/>
              <a:gd name="connsiteY5" fmla="*/ 5123745 h 5149145"/>
              <a:gd name="connsiteX6" fmla="*/ 136889 w 4572000"/>
              <a:gd name="connsiteY6" fmla="*/ 3828345 h 5149145"/>
              <a:gd name="connsiteX7" fmla="*/ 0 w 4572000"/>
              <a:gd name="connsiteY7" fmla="*/ 5645 h 5149145"/>
              <a:gd name="connsiteX8" fmla="*/ 2325805 w 4572000"/>
              <a:gd name="connsiteY8" fmla="*/ 17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5149145">
                <a:moveTo>
                  <a:pt x="2325805" y="17"/>
                </a:moveTo>
                <a:cubicBezTo>
                  <a:pt x="2649733" y="188"/>
                  <a:pt x="2867872" y="1676"/>
                  <a:pt x="2853613" y="5645"/>
                </a:cubicBezTo>
                <a:lnTo>
                  <a:pt x="4085616" y="602545"/>
                </a:lnTo>
                <a:cubicBezTo>
                  <a:pt x="4313765" y="769762"/>
                  <a:pt x="4719166" y="1042812"/>
                  <a:pt x="4517342" y="1796345"/>
                </a:cubicBezTo>
                <a:cubicBezTo>
                  <a:pt x="4462937" y="1902178"/>
                  <a:pt x="3034376" y="5111045"/>
                  <a:pt x="3022092" y="5149145"/>
                </a:cubicBezTo>
                <a:lnTo>
                  <a:pt x="1179353" y="5123745"/>
                </a:lnTo>
                <a:cubicBezTo>
                  <a:pt x="866965" y="5098345"/>
                  <a:pt x="177254" y="5030612"/>
                  <a:pt x="136889" y="3828345"/>
                </a:cubicBezTo>
                <a:lnTo>
                  <a:pt x="0" y="5645"/>
                </a:lnTo>
                <a:cubicBezTo>
                  <a:pt x="388511" y="5645"/>
                  <a:pt x="1613165" y="-358"/>
                  <a:pt x="2325805" y="17"/>
                </a:cubicBezTo>
                <a:close/>
              </a:path>
            </a:pathLst>
          </a:custGeom>
          <a:pattFill prst="pct50">
            <a:fgClr>
              <a:schemeClr val="bg1">
                <a:lumMod val="85000"/>
              </a:schemeClr>
            </a:fgClr>
            <a:bgClr>
              <a:schemeClr val="bg1"/>
            </a:bgClr>
          </a:pattFill>
          <a:ln>
            <a:noFill/>
          </a:ln>
        </p:spPr>
        <p:txBody>
          <a:bodyPr>
            <a:noAutofit/>
          </a:bodyPr>
          <a:lstStyle>
            <a:lvl1pPr marL="0" indent="0">
              <a:buNone/>
              <a:defRPr sz="1800"/>
            </a:lvl1pPr>
          </a:lstStyle>
          <a:p>
            <a:pPr lvl="0"/>
            <a:r>
              <a:rPr lang="pt-BR" noProof="0"/>
              <a:t>Clique no ícone para adicionar uma imagem</a:t>
            </a:r>
            <a:endParaRPr lang="en-US" noProof="0"/>
          </a:p>
        </p:txBody>
      </p:sp>
      <p:grpSp>
        <p:nvGrpSpPr>
          <p:cNvPr id="4" name="Agrupar 10">
            <a:extLst>
              <a:ext uri="{FF2B5EF4-FFF2-40B4-BE49-F238E27FC236}">
                <a16:creationId xmlns:a16="http://schemas.microsoft.com/office/drawing/2014/main" id="{3CE6204A-30FA-6BF5-F04C-EB7BAB0A7748}"/>
              </a:ext>
            </a:extLst>
          </p:cNvPr>
          <p:cNvGrpSpPr>
            <a:grpSpLocks/>
          </p:cNvGrpSpPr>
          <p:nvPr userDrawn="1"/>
        </p:nvGrpSpPr>
        <p:grpSpPr bwMode="auto">
          <a:xfrm>
            <a:off x="638558" y="9145800"/>
            <a:ext cx="7649943" cy="1107830"/>
            <a:chOff x="2438401" y="5532208"/>
            <a:chExt cx="7770565" cy="1002322"/>
          </a:xfrm>
        </p:grpSpPr>
        <p:pic>
          <p:nvPicPr>
            <p:cNvPr id="5" name="Imagem 11">
              <a:extLst>
                <a:ext uri="{FF2B5EF4-FFF2-40B4-BE49-F238E27FC236}">
                  <a16:creationId xmlns:a16="http://schemas.microsoft.com/office/drawing/2014/main" id="{41781AEB-7F57-97FF-07C7-88B0CD75A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m 12" descr="Logotipo&#10;&#10;Descrição gerada automaticamente">
              <a:extLst>
                <a:ext uri="{FF2B5EF4-FFF2-40B4-BE49-F238E27FC236}">
                  <a16:creationId xmlns:a16="http://schemas.microsoft.com/office/drawing/2014/main" id="{E65B8D0B-3DFB-F27F-5279-D4B2320908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4827369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1F6093"/>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3DD82197-8DA0-DE4B-BB80-B13F3281AD78}"/>
              </a:ext>
            </a:extLst>
          </p:cNvPr>
          <p:cNvSpPr/>
          <p:nvPr userDrawn="1"/>
        </p:nvSpPr>
        <p:spPr>
          <a:xfrm rot="18742755">
            <a:off x="-3648456" y="3325179"/>
            <a:ext cx="23070651" cy="10266519"/>
          </a:xfrm>
          <a:custGeom>
            <a:avLst/>
            <a:gdLst>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498015 w 14894169"/>
              <a:gd name="connsiteY6" fmla="*/ 703385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83015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5135965"/>
              <a:gd name="connsiteY0" fmla="*/ 0 h 6822831"/>
              <a:gd name="connsiteX1" fmla="*/ 0 w 15135965"/>
              <a:gd name="connsiteY1" fmla="*/ 1002323 h 6822831"/>
              <a:gd name="connsiteX2" fmla="*/ 861646 w 15135965"/>
              <a:gd name="connsiteY2" fmla="*/ 5644662 h 6822831"/>
              <a:gd name="connsiteX3" fmla="*/ 2866292 w 15135965"/>
              <a:gd name="connsiteY3" fmla="*/ 6822831 h 6822831"/>
              <a:gd name="connsiteX4" fmla="*/ 14612815 w 15135965"/>
              <a:gd name="connsiteY4" fmla="*/ 4783015 h 6822831"/>
              <a:gd name="connsiteX5" fmla="*/ 14894169 w 15135965"/>
              <a:gd name="connsiteY5" fmla="*/ 3182815 h 6822831"/>
              <a:gd name="connsiteX6" fmla="*/ 10585938 w 15135965"/>
              <a:gd name="connsiteY6" fmla="*/ 720969 h 6822831"/>
              <a:gd name="connsiteX7" fmla="*/ 9020907 w 15135965"/>
              <a:gd name="connsiteY7" fmla="*/ 298939 h 6822831"/>
              <a:gd name="connsiteX8" fmla="*/ 738554 w 15135965"/>
              <a:gd name="connsiteY8" fmla="*/ 0 h 6822831"/>
              <a:gd name="connsiteX0" fmla="*/ 738554 w 15307546"/>
              <a:gd name="connsiteY0" fmla="*/ 0 h 6822831"/>
              <a:gd name="connsiteX1" fmla="*/ 0 w 15307546"/>
              <a:gd name="connsiteY1" fmla="*/ 1002323 h 6822831"/>
              <a:gd name="connsiteX2" fmla="*/ 861646 w 15307546"/>
              <a:gd name="connsiteY2" fmla="*/ 5644662 h 6822831"/>
              <a:gd name="connsiteX3" fmla="*/ 2866292 w 15307546"/>
              <a:gd name="connsiteY3" fmla="*/ 6822831 h 6822831"/>
              <a:gd name="connsiteX4" fmla="*/ 14612815 w 15307546"/>
              <a:gd name="connsiteY4" fmla="*/ 4783015 h 6822831"/>
              <a:gd name="connsiteX5" fmla="*/ 14894169 w 15307546"/>
              <a:gd name="connsiteY5" fmla="*/ 3182815 h 6822831"/>
              <a:gd name="connsiteX6" fmla="*/ 10585938 w 15307546"/>
              <a:gd name="connsiteY6" fmla="*/ 720969 h 6822831"/>
              <a:gd name="connsiteX7" fmla="*/ 9020907 w 15307546"/>
              <a:gd name="connsiteY7" fmla="*/ 298939 h 6822831"/>
              <a:gd name="connsiteX8" fmla="*/ 738554 w 15307546"/>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42691"/>
              <a:gd name="connsiteX1" fmla="*/ 39955 w 15380434"/>
              <a:gd name="connsiteY1" fmla="*/ 1002323 h 6842691"/>
              <a:gd name="connsiteX2" fmla="*/ 901601 w 15380434"/>
              <a:gd name="connsiteY2" fmla="*/ 5644662 h 6842691"/>
              <a:gd name="connsiteX3" fmla="*/ 2906247 w 15380434"/>
              <a:gd name="connsiteY3" fmla="*/ 6822831 h 6842691"/>
              <a:gd name="connsiteX4" fmla="*/ 14652770 w 15380434"/>
              <a:gd name="connsiteY4" fmla="*/ 4783015 h 6842691"/>
              <a:gd name="connsiteX5" fmla="*/ 14934124 w 15380434"/>
              <a:gd name="connsiteY5" fmla="*/ 3182815 h 6842691"/>
              <a:gd name="connsiteX6" fmla="*/ 10625893 w 15380434"/>
              <a:gd name="connsiteY6" fmla="*/ 720969 h 6842691"/>
              <a:gd name="connsiteX7" fmla="*/ 9060862 w 15380434"/>
              <a:gd name="connsiteY7" fmla="*/ 298939 h 6842691"/>
              <a:gd name="connsiteX8" fmla="*/ 778509 w 15380434"/>
              <a:gd name="connsiteY8" fmla="*/ 0 h 6842691"/>
              <a:gd name="connsiteX0" fmla="*/ 778509 w 15380434"/>
              <a:gd name="connsiteY0" fmla="*/ 0 h 6824944"/>
              <a:gd name="connsiteX1" fmla="*/ 39955 w 15380434"/>
              <a:gd name="connsiteY1" fmla="*/ 1002323 h 6824944"/>
              <a:gd name="connsiteX2" fmla="*/ 901601 w 15380434"/>
              <a:gd name="connsiteY2" fmla="*/ 5644662 h 6824944"/>
              <a:gd name="connsiteX3" fmla="*/ 2906247 w 15380434"/>
              <a:gd name="connsiteY3" fmla="*/ 6822831 h 6824944"/>
              <a:gd name="connsiteX4" fmla="*/ 14652770 w 15380434"/>
              <a:gd name="connsiteY4" fmla="*/ 4783015 h 6824944"/>
              <a:gd name="connsiteX5" fmla="*/ 14934124 w 15380434"/>
              <a:gd name="connsiteY5" fmla="*/ 3182815 h 6824944"/>
              <a:gd name="connsiteX6" fmla="*/ 10625893 w 15380434"/>
              <a:gd name="connsiteY6" fmla="*/ 720969 h 6824944"/>
              <a:gd name="connsiteX7" fmla="*/ 9060862 w 15380434"/>
              <a:gd name="connsiteY7" fmla="*/ 298939 h 6824944"/>
              <a:gd name="connsiteX8" fmla="*/ 778509 w 15380434"/>
              <a:gd name="connsiteY8" fmla="*/ 0 h 6824944"/>
              <a:gd name="connsiteX0" fmla="*/ 778509 w 15380434"/>
              <a:gd name="connsiteY0" fmla="*/ 0 h 6844346"/>
              <a:gd name="connsiteX1" fmla="*/ 39955 w 15380434"/>
              <a:gd name="connsiteY1" fmla="*/ 1002323 h 6844346"/>
              <a:gd name="connsiteX2" fmla="*/ 901601 w 15380434"/>
              <a:gd name="connsiteY2" fmla="*/ 5644662 h 6844346"/>
              <a:gd name="connsiteX3" fmla="*/ 2906247 w 15380434"/>
              <a:gd name="connsiteY3" fmla="*/ 6822831 h 6844346"/>
              <a:gd name="connsiteX4" fmla="*/ 14652770 w 15380434"/>
              <a:gd name="connsiteY4" fmla="*/ 4783015 h 6844346"/>
              <a:gd name="connsiteX5" fmla="*/ 14934124 w 15380434"/>
              <a:gd name="connsiteY5" fmla="*/ 3182815 h 6844346"/>
              <a:gd name="connsiteX6" fmla="*/ 10625893 w 15380434"/>
              <a:gd name="connsiteY6" fmla="*/ 720969 h 6844346"/>
              <a:gd name="connsiteX7" fmla="*/ 9060862 w 15380434"/>
              <a:gd name="connsiteY7" fmla="*/ 298939 h 6844346"/>
              <a:gd name="connsiteX8" fmla="*/ 778509 w 15380434"/>
              <a:gd name="connsiteY8" fmla="*/ 0 h 684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0434" h="6844346">
                <a:moveTo>
                  <a:pt x="778509" y="0"/>
                </a:moveTo>
                <a:cubicBezTo>
                  <a:pt x="-258984" y="87924"/>
                  <a:pt x="39955" y="756138"/>
                  <a:pt x="39955" y="1002323"/>
                </a:cubicBezTo>
                <a:lnTo>
                  <a:pt x="901601" y="5644662"/>
                </a:lnTo>
                <a:cubicBezTo>
                  <a:pt x="1130201" y="6582508"/>
                  <a:pt x="2062187" y="6940063"/>
                  <a:pt x="2906247" y="6822831"/>
                </a:cubicBezTo>
                <a:lnTo>
                  <a:pt x="14652770" y="4783015"/>
                </a:lnTo>
                <a:cubicBezTo>
                  <a:pt x="15696125" y="4478215"/>
                  <a:pt x="15455800" y="3487615"/>
                  <a:pt x="14934124" y="3182815"/>
                </a:cubicBezTo>
                <a:lnTo>
                  <a:pt x="10625893" y="720969"/>
                </a:lnTo>
                <a:cubicBezTo>
                  <a:pt x="10069047" y="422031"/>
                  <a:pt x="9758385" y="298939"/>
                  <a:pt x="9060862" y="298939"/>
                </a:cubicBezTo>
                <a:lnTo>
                  <a:pt x="778509" y="0"/>
                </a:lnTo>
                <a:close/>
              </a:path>
            </a:pathLst>
          </a:custGeom>
          <a:solidFill>
            <a:srgbClr val="FF6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 </a:t>
            </a:r>
          </a:p>
        </p:txBody>
      </p:sp>
      <p:sp>
        <p:nvSpPr>
          <p:cNvPr id="14" name="Freeform 13">
            <a:extLst>
              <a:ext uri="{FF2B5EF4-FFF2-40B4-BE49-F238E27FC236}">
                <a16:creationId xmlns:a16="http://schemas.microsoft.com/office/drawing/2014/main" id="{34B60181-CC37-8243-AB04-E6460268290B}"/>
              </a:ext>
            </a:extLst>
          </p:cNvPr>
          <p:cNvSpPr/>
          <p:nvPr userDrawn="1"/>
        </p:nvSpPr>
        <p:spPr>
          <a:xfrm>
            <a:off x="-1383" y="-77673"/>
            <a:ext cx="18289383" cy="9984321"/>
          </a:xfrm>
          <a:custGeom>
            <a:avLst/>
            <a:gdLst>
              <a:gd name="connsiteX0" fmla="*/ 87923 w 11887200"/>
              <a:gd name="connsiteY0" fmla="*/ 3464170 h 6506308"/>
              <a:gd name="connsiteX1" fmla="*/ 0 w 11887200"/>
              <a:gd name="connsiteY1" fmla="*/ 4448908 h 6506308"/>
              <a:gd name="connsiteX2" fmla="*/ 2338754 w 11887200"/>
              <a:gd name="connsiteY2" fmla="*/ 6312877 h 6506308"/>
              <a:gd name="connsiteX3" fmla="*/ 4026877 w 11887200"/>
              <a:gd name="connsiteY3" fmla="*/ 6506308 h 6506308"/>
              <a:gd name="connsiteX4" fmla="*/ 10304585 w 11887200"/>
              <a:gd name="connsiteY4" fmla="*/ 5539154 h 6506308"/>
              <a:gd name="connsiteX5" fmla="*/ 11570677 w 11887200"/>
              <a:gd name="connsiteY5" fmla="*/ 4308231 h 6506308"/>
              <a:gd name="connsiteX6" fmla="*/ 11887200 w 11887200"/>
              <a:gd name="connsiteY6" fmla="*/ 1740877 h 6506308"/>
              <a:gd name="connsiteX7" fmla="*/ 10937631 w 11887200"/>
              <a:gd name="connsiteY7" fmla="*/ 0 h 6506308"/>
              <a:gd name="connsiteX8" fmla="*/ 87923 w 11887200"/>
              <a:gd name="connsiteY8" fmla="*/ 3464170 h 6506308"/>
              <a:gd name="connsiteX0" fmla="*/ 280576 w 12079853"/>
              <a:gd name="connsiteY0" fmla="*/ 3464170 h 6506308"/>
              <a:gd name="connsiteX1" fmla="*/ 192653 w 12079853"/>
              <a:gd name="connsiteY1" fmla="*/ 4448908 h 6506308"/>
              <a:gd name="connsiteX2" fmla="*/ 2531407 w 12079853"/>
              <a:gd name="connsiteY2" fmla="*/ 6312877 h 6506308"/>
              <a:gd name="connsiteX3" fmla="*/ 4219530 w 12079853"/>
              <a:gd name="connsiteY3" fmla="*/ 6506308 h 6506308"/>
              <a:gd name="connsiteX4" fmla="*/ 10497238 w 12079853"/>
              <a:gd name="connsiteY4" fmla="*/ 5539154 h 6506308"/>
              <a:gd name="connsiteX5" fmla="*/ 11763330 w 12079853"/>
              <a:gd name="connsiteY5" fmla="*/ 4308231 h 6506308"/>
              <a:gd name="connsiteX6" fmla="*/ 12079853 w 12079853"/>
              <a:gd name="connsiteY6" fmla="*/ 1740877 h 6506308"/>
              <a:gd name="connsiteX7" fmla="*/ 11130284 w 12079853"/>
              <a:gd name="connsiteY7" fmla="*/ 0 h 6506308"/>
              <a:gd name="connsiteX8" fmla="*/ 280576 w 12079853"/>
              <a:gd name="connsiteY8" fmla="*/ 3464170 h 6506308"/>
              <a:gd name="connsiteX0" fmla="*/ 363385 w 12162662"/>
              <a:gd name="connsiteY0" fmla="*/ 3464170 h 6506308"/>
              <a:gd name="connsiteX1" fmla="*/ 275462 w 12162662"/>
              <a:gd name="connsiteY1" fmla="*/ 4448908 h 6506308"/>
              <a:gd name="connsiteX2" fmla="*/ 2614216 w 12162662"/>
              <a:gd name="connsiteY2" fmla="*/ 6312877 h 6506308"/>
              <a:gd name="connsiteX3" fmla="*/ 4302339 w 12162662"/>
              <a:gd name="connsiteY3" fmla="*/ 6506308 h 6506308"/>
              <a:gd name="connsiteX4" fmla="*/ 10580047 w 12162662"/>
              <a:gd name="connsiteY4" fmla="*/ 5539154 h 6506308"/>
              <a:gd name="connsiteX5" fmla="*/ 11846139 w 12162662"/>
              <a:gd name="connsiteY5" fmla="*/ 4308231 h 6506308"/>
              <a:gd name="connsiteX6" fmla="*/ 12162662 w 12162662"/>
              <a:gd name="connsiteY6" fmla="*/ 1740877 h 6506308"/>
              <a:gd name="connsiteX7" fmla="*/ 11213093 w 12162662"/>
              <a:gd name="connsiteY7" fmla="*/ 0 h 6506308"/>
              <a:gd name="connsiteX8" fmla="*/ 363385 w 12162662"/>
              <a:gd name="connsiteY8" fmla="*/ 3464170 h 6506308"/>
              <a:gd name="connsiteX0" fmla="*/ 363385 w 12162662"/>
              <a:gd name="connsiteY0" fmla="*/ 3464170 h 6514350"/>
              <a:gd name="connsiteX1" fmla="*/ 275462 w 12162662"/>
              <a:gd name="connsiteY1" fmla="*/ 4448908 h 6514350"/>
              <a:gd name="connsiteX2" fmla="*/ 2614216 w 12162662"/>
              <a:gd name="connsiteY2" fmla="*/ 6312877 h 6514350"/>
              <a:gd name="connsiteX3" fmla="*/ 4302339 w 12162662"/>
              <a:gd name="connsiteY3" fmla="*/ 6506308 h 6514350"/>
              <a:gd name="connsiteX4" fmla="*/ 10580047 w 12162662"/>
              <a:gd name="connsiteY4" fmla="*/ 5539154 h 6514350"/>
              <a:gd name="connsiteX5" fmla="*/ 11846139 w 12162662"/>
              <a:gd name="connsiteY5" fmla="*/ 4308231 h 6514350"/>
              <a:gd name="connsiteX6" fmla="*/ 12162662 w 12162662"/>
              <a:gd name="connsiteY6" fmla="*/ 1740877 h 6514350"/>
              <a:gd name="connsiteX7" fmla="*/ 11213093 w 12162662"/>
              <a:gd name="connsiteY7" fmla="*/ 0 h 6514350"/>
              <a:gd name="connsiteX8" fmla="*/ 363385 w 12162662"/>
              <a:gd name="connsiteY8" fmla="*/ 3464170 h 6514350"/>
              <a:gd name="connsiteX0" fmla="*/ 363385 w 12162662"/>
              <a:gd name="connsiteY0" fmla="*/ 3464170 h 6582999"/>
              <a:gd name="connsiteX1" fmla="*/ 275462 w 12162662"/>
              <a:gd name="connsiteY1" fmla="*/ 4448908 h 6582999"/>
              <a:gd name="connsiteX2" fmla="*/ 2614216 w 12162662"/>
              <a:gd name="connsiteY2" fmla="*/ 6312877 h 6582999"/>
              <a:gd name="connsiteX3" fmla="*/ 4302339 w 12162662"/>
              <a:gd name="connsiteY3" fmla="*/ 6506308 h 6582999"/>
              <a:gd name="connsiteX4" fmla="*/ 10580047 w 12162662"/>
              <a:gd name="connsiteY4" fmla="*/ 5539154 h 6582999"/>
              <a:gd name="connsiteX5" fmla="*/ 11846139 w 12162662"/>
              <a:gd name="connsiteY5" fmla="*/ 4308231 h 6582999"/>
              <a:gd name="connsiteX6" fmla="*/ 12162662 w 12162662"/>
              <a:gd name="connsiteY6" fmla="*/ 1740877 h 6582999"/>
              <a:gd name="connsiteX7" fmla="*/ 11213093 w 12162662"/>
              <a:gd name="connsiteY7" fmla="*/ 0 h 6582999"/>
              <a:gd name="connsiteX8" fmla="*/ 363385 w 12162662"/>
              <a:gd name="connsiteY8" fmla="*/ 3464170 h 6582999"/>
              <a:gd name="connsiteX0" fmla="*/ 363385 w 12162662"/>
              <a:gd name="connsiteY0" fmla="*/ 3474330 h 6593159"/>
              <a:gd name="connsiteX1" fmla="*/ 275462 w 12162662"/>
              <a:gd name="connsiteY1" fmla="*/ 4459068 h 6593159"/>
              <a:gd name="connsiteX2" fmla="*/ 2614216 w 12162662"/>
              <a:gd name="connsiteY2" fmla="*/ 6323037 h 6593159"/>
              <a:gd name="connsiteX3" fmla="*/ 4302339 w 12162662"/>
              <a:gd name="connsiteY3" fmla="*/ 6516468 h 6593159"/>
              <a:gd name="connsiteX4" fmla="*/ 10580047 w 12162662"/>
              <a:gd name="connsiteY4" fmla="*/ 5549314 h 6593159"/>
              <a:gd name="connsiteX5" fmla="*/ 11846139 w 12162662"/>
              <a:gd name="connsiteY5" fmla="*/ 4318391 h 6593159"/>
              <a:gd name="connsiteX6" fmla="*/ 12162662 w 12162662"/>
              <a:gd name="connsiteY6" fmla="*/ 1751037 h 6593159"/>
              <a:gd name="connsiteX7" fmla="*/ 11172453 w 12162662"/>
              <a:gd name="connsiteY7" fmla="*/ 0 h 6593159"/>
              <a:gd name="connsiteX8" fmla="*/ 363385 w 12162662"/>
              <a:gd name="connsiteY8" fmla="*/ 3474330 h 6593159"/>
              <a:gd name="connsiteX0" fmla="*/ 363385 w 12162662"/>
              <a:gd name="connsiteY0" fmla="*/ 3501455 h 6620284"/>
              <a:gd name="connsiteX1" fmla="*/ 275462 w 12162662"/>
              <a:gd name="connsiteY1" fmla="*/ 4486193 h 6620284"/>
              <a:gd name="connsiteX2" fmla="*/ 2614216 w 12162662"/>
              <a:gd name="connsiteY2" fmla="*/ 6350162 h 6620284"/>
              <a:gd name="connsiteX3" fmla="*/ 4302339 w 12162662"/>
              <a:gd name="connsiteY3" fmla="*/ 6543593 h 6620284"/>
              <a:gd name="connsiteX4" fmla="*/ 10580047 w 12162662"/>
              <a:gd name="connsiteY4" fmla="*/ 5576439 h 6620284"/>
              <a:gd name="connsiteX5" fmla="*/ 11846139 w 12162662"/>
              <a:gd name="connsiteY5" fmla="*/ 4345516 h 6620284"/>
              <a:gd name="connsiteX6" fmla="*/ 12162662 w 12162662"/>
              <a:gd name="connsiteY6" fmla="*/ 1778162 h 6620284"/>
              <a:gd name="connsiteX7" fmla="*/ 11172453 w 12162662"/>
              <a:gd name="connsiteY7" fmla="*/ 27125 h 6620284"/>
              <a:gd name="connsiteX8" fmla="*/ 363385 w 12162662"/>
              <a:gd name="connsiteY8" fmla="*/ 3501455 h 6620284"/>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92922"/>
              <a:gd name="connsiteY0" fmla="*/ 3537385 h 6656214"/>
              <a:gd name="connsiteX1" fmla="*/ 275462 w 12192922"/>
              <a:gd name="connsiteY1" fmla="*/ 4522123 h 6656214"/>
              <a:gd name="connsiteX2" fmla="*/ 2614216 w 12192922"/>
              <a:gd name="connsiteY2" fmla="*/ 6386092 h 6656214"/>
              <a:gd name="connsiteX3" fmla="*/ 4302339 w 12192922"/>
              <a:gd name="connsiteY3" fmla="*/ 6579523 h 6656214"/>
              <a:gd name="connsiteX4" fmla="*/ 10580047 w 12192922"/>
              <a:gd name="connsiteY4" fmla="*/ 5612369 h 6656214"/>
              <a:gd name="connsiteX5" fmla="*/ 11846139 w 12192922"/>
              <a:gd name="connsiteY5" fmla="*/ 4381446 h 6656214"/>
              <a:gd name="connsiteX6" fmla="*/ 12162662 w 12192922"/>
              <a:gd name="connsiteY6" fmla="*/ 1814092 h 6656214"/>
              <a:gd name="connsiteX7" fmla="*/ 11172453 w 12192922"/>
              <a:gd name="connsiteY7" fmla="*/ 63055 h 6656214"/>
              <a:gd name="connsiteX8" fmla="*/ 363385 w 12192922"/>
              <a:gd name="connsiteY8" fmla="*/ 3537385 h 665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922" h="6656214">
                <a:moveTo>
                  <a:pt x="363385" y="3537385"/>
                </a:moveTo>
                <a:cubicBezTo>
                  <a:pt x="-228630" y="3795292"/>
                  <a:pt x="23416" y="4352139"/>
                  <a:pt x="275462" y="4522123"/>
                </a:cubicBezTo>
                <a:lnTo>
                  <a:pt x="2614216" y="6386092"/>
                </a:lnTo>
                <a:cubicBezTo>
                  <a:pt x="3099433" y="6729539"/>
                  <a:pt x="3514906" y="6685527"/>
                  <a:pt x="4302339" y="6579523"/>
                </a:cubicBezTo>
                <a:lnTo>
                  <a:pt x="10580047" y="5612369"/>
                </a:lnTo>
                <a:cubicBezTo>
                  <a:pt x="11337358" y="5506861"/>
                  <a:pt x="11708588" y="5309914"/>
                  <a:pt x="11846139" y="4381446"/>
                </a:cubicBezTo>
                <a:lnTo>
                  <a:pt x="12162662" y="1814092"/>
                </a:lnTo>
                <a:cubicBezTo>
                  <a:pt x="12310112" y="285533"/>
                  <a:pt x="11908923" y="-186386"/>
                  <a:pt x="11172453" y="63055"/>
                </a:cubicBezTo>
                <a:lnTo>
                  <a:pt x="363385" y="3537385"/>
                </a:lnTo>
                <a:close/>
              </a:path>
            </a:pathLst>
          </a:custGeom>
          <a:solidFill>
            <a:srgbClr val="1B9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pic>
        <p:nvPicPr>
          <p:cNvPr id="8" name="Picture 7">
            <a:extLst>
              <a:ext uri="{FF2B5EF4-FFF2-40B4-BE49-F238E27FC236}">
                <a16:creationId xmlns:a16="http://schemas.microsoft.com/office/drawing/2014/main" id="{87111EAE-6B21-C045-BB53-DA2B7B1E2BA7}"/>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9" name="Text Placeholder 9">
            <a:extLst>
              <a:ext uri="{FF2B5EF4-FFF2-40B4-BE49-F238E27FC236}">
                <a16:creationId xmlns:a16="http://schemas.microsoft.com/office/drawing/2014/main" id="{A118E099-8656-D142-961D-6F272F3433B9}"/>
              </a:ext>
            </a:extLst>
          </p:cNvPr>
          <p:cNvSpPr>
            <a:spLocks noGrp="1"/>
          </p:cNvSpPr>
          <p:nvPr>
            <p:ph type="body" sz="quarter" idx="10" hasCustomPrompt="1"/>
          </p:nvPr>
        </p:nvSpPr>
        <p:spPr>
          <a:xfrm>
            <a:off x="1203722" y="4571146"/>
            <a:ext cx="15880557" cy="1144709"/>
          </a:xfrm>
        </p:spPr>
        <p:txBody>
          <a:bodyPr>
            <a:normAutofit/>
          </a:bodyPr>
          <a:lstStyle>
            <a:lvl1pPr marL="0" indent="0" algn="ctr">
              <a:buNone/>
              <a:defRPr sz="54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10" name="Text Placeholder 4">
            <a:extLst>
              <a:ext uri="{FF2B5EF4-FFF2-40B4-BE49-F238E27FC236}">
                <a16:creationId xmlns:a16="http://schemas.microsoft.com/office/drawing/2014/main" id="{B5970A28-7CE9-EC49-B063-31FCC37D58C7}"/>
              </a:ext>
            </a:extLst>
          </p:cNvPr>
          <p:cNvSpPr>
            <a:spLocks noGrp="1"/>
          </p:cNvSpPr>
          <p:nvPr>
            <p:ph type="body" sz="quarter" idx="11"/>
          </p:nvPr>
        </p:nvSpPr>
        <p:spPr>
          <a:xfrm>
            <a:off x="1257301" y="5985105"/>
            <a:ext cx="15828170" cy="1197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6" name="Rectangle 15">
            <a:extLst>
              <a:ext uri="{FF2B5EF4-FFF2-40B4-BE49-F238E27FC236}">
                <a16:creationId xmlns:a16="http://schemas.microsoft.com/office/drawing/2014/main" id="{A3C843D3-6123-8F4E-B2E2-2609FE809EDF}"/>
              </a:ext>
            </a:extLst>
          </p:cNvPr>
          <p:cNvSpPr/>
          <p:nvPr userDrawn="1"/>
        </p:nvSpPr>
        <p:spPr>
          <a:xfrm>
            <a:off x="0" y="9179169"/>
            <a:ext cx="18288000" cy="1107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z</a:t>
            </a:r>
          </a:p>
        </p:txBody>
      </p:sp>
      <p:cxnSp>
        <p:nvCxnSpPr>
          <p:cNvPr id="158" name="Straight Connector 157">
            <a:extLst>
              <a:ext uri="{FF2B5EF4-FFF2-40B4-BE49-F238E27FC236}">
                <a16:creationId xmlns:a16="http://schemas.microsoft.com/office/drawing/2014/main" id="{0F301E2B-3ED1-6D4C-92C3-F8400AF2AC04}"/>
              </a:ext>
            </a:extLst>
          </p:cNvPr>
          <p:cNvCxnSpPr>
            <a:cxnSpLocks/>
          </p:cNvCxnSpPr>
          <p:nvPr userDrawn="1"/>
        </p:nvCxnSpPr>
        <p:spPr>
          <a:xfrm flipV="1">
            <a:off x="15921920" y="9452918"/>
            <a:ext cx="0" cy="461664"/>
          </a:xfrm>
          <a:prstGeom prst="line">
            <a:avLst/>
          </a:prstGeom>
          <a:ln>
            <a:solidFill>
              <a:srgbClr val="179ADC"/>
            </a:solidFill>
          </a:ln>
        </p:spPr>
        <p:style>
          <a:lnRef idx="1">
            <a:schemeClr val="accent1"/>
          </a:lnRef>
          <a:fillRef idx="0">
            <a:schemeClr val="accent1"/>
          </a:fillRef>
          <a:effectRef idx="0">
            <a:schemeClr val="accent1"/>
          </a:effectRef>
          <a:fontRef idx="minor">
            <a:schemeClr val="tx1"/>
          </a:fontRef>
        </p:style>
      </p:cxnSp>
      <p:sp>
        <p:nvSpPr>
          <p:cNvPr id="159" name="Slide Number Placeholder 8">
            <a:extLst>
              <a:ext uri="{FF2B5EF4-FFF2-40B4-BE49-F238E27FC236}">
                <a16:creationId xmlns:a16="http://schemas.microsoft.com/office/drawing/2014/main" id="{8B08CDEB-E05C-2D47-B892-8F58068806CB}"/>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rgbClr val="179ADC"/>
                </a:solidFill>
              </a:defRPr>
            </a:lvl1pPr>
          </a:lstStyle>
          <a:p>
            <a:fld id="{CEF48CEA-885D-5C4E-A5CD-C931F1E95D6A}" type="slidenum">
              <a:rPr lang="en-US" smtClean="0"/>
              <a:pPr/>
              <a:t>‹nº›</a:t>
            </a:fld>
            <a:endParaRPr lang="en-US"/>
          </a:p>
        </p:txBody>
      </p:sp>
      <p:sp>
        <p:nvSpPr>
          <p:cNvPr id="160" name="Rectangle 159">
            <a:extLst>
              <a:ext uri="{FF2B5EF4-FFF2-40B4-BE49-F238E27FC236}">
                <a16:creationId xmlns:a16="http://schemas.microsoft.com/office/drawing/2014/main" id="{5B5E4657-19E5-0B46-8582-D80542371EC4}"/>
              </a:ext>
            </a:extLst>
          </p:cNvPr>
          <p:cNvSpPr/>
          <p:nvPr userDrawn="1"/>
        </p:nvSpPr>
        <p:spPr>
          <a:xfrm>
            <a:off x="0" y="-2931"/>
            <a:ext cx="18288000" cy="1107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z</a:t>
            </a:r>
          </a:p>
        </p:txBody>
      </p:sp>
      <p:grpSp>
        <p:nvGrpSpPr>
          <p:cNvPr id="2" name="Agrupar 14">
            <a:extLst>
              <a:ext uri="{FF2B5EF4-FFF2-40B4-BE49-F238E27FC236}">
                <a16:creationId xmlns:a16="http://schemas.microsoft.com/office/drawing/2014/main" id="{D40E1F08-A49C-F291-7699-56347D51D068}"/>
              </a:ext>
            </a:extLst>
          </p:cNvPr>
          <p:cNvGrpSpPr>
            <a:grpSpLocks/>
          </p:cNvGrpSpPr>
          <p:nvPr userDrawn="1"/>
        </p:nvGrpSpPr>
        <p:grpSpPr bwMode="auto">
          <a:xfrm>
            <a:off x="467054" y="9354060"/>
            <a:ext cx="8296535" cy="821837"/>
            <a:chOff x="230284" y="6182971"/>
            <a:chExt cx="6566171" cy="597876"/>
          </a:xfrm>
        </p:grpSpPr>
        <p:pic>
          <p:nvPicPr>
            <p:cNvPr id="3" name="Imagem 15" descr="Logotipo&#10;&#10;Descrição gerada automaticamente">
              <a:extLst>
                <a:ext uri="{FF2B5EF4-FFF2-40B4-BE49-F238E27FC236}">
                  <a16:creationId xmlns:a16="http://schemas.microsoft.com/office/drawing/2014/main" id="{5B1CB248-8288-A51B-959E-E9BA9AC13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284" y="6182971"/>
              <a:ext cx="818616" cy="59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6">
              <a:extLst>
                <a:ext uri="{FF2B5EF4-FFF2-40B4-BE49-F238E27FC236}">
                  <a16:creationId xmlns:a16="http://schemas.microsoft.com/office/drawing/2014/main" id="{6A184BF6-F3DB-87A2-91E0-510D8590DA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237" y="6268972"/>
              <a:ext cx="5621218" cy="43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05044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ELCO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Oval 2"/>
          <p:cNvSpPr/>
          <p:nvPr userDrawn="1"/>
        </p:nvSpPr>
        <p:spPr>
          <a:xfrm>
            <a:off x="16145595" y="317810"/>
            <a:ext cx="1171182" cy="11876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Calibri Regular" charset="0"/>
            </a:endParaRPr>
          </a:p>
        </p:txBody>
      </p:sp>
      <p:sp>
        <p:nvSpPr>
          <p:cNvPr id="5" name="Title 1">
            <a:extLst>
              <a:ext uri="{FF2B5EF4-FFF2-40B4-BE49-F238E27FC236}">
                <a16:creationId xmlns:a16="http://schemas.microsoft.com/office/drawing/2014/main" id="{7D89123D-7EFB-144D-8B68-AB000DB75425}"/>
              </a:ext>
            </a:extLst>
          </p:cNvPr>
          <p:cNvSpPr>
            <a:spLocks noGrp="1"/>
          </p:cNvSpPr>
          <p:nvPr>
            <p:ph type="title"/>
          </p:nvPr>
        </p:nvSpPr>
        <p:spPr>
          <a:xfrm>
            <a:off x="1702145" y="4484993"/>
            <a:ext cx="15773400" cy="1988345"/>
          </a:xfrm>
        </p:spPr>
        <p:txBody>
          <a:bodyPr/>
          <a:lstStyle>
            <a:lvl1pPr>
              <a:defRPr>
                <a:solidFill>
                  <a:schemeClr val="bg1"/>
                </a:solidFill>
              </a:defRPr>
            </a:lvl1pPr>
          </a:lstStyle>
          <a:p>
            <a:r>
              <a:rPr lang="pt-BR"/>
              <a:t>Clique para editar o título Mestre</a:t>
            </a:r>
            <a:endParaRPr lang="en-US"/>
          </a:p>
        </p:txBody>
      </p:sp>
    </p:spTree>
    <p:extLst>
      <p:ext uri="{BB962C8B-B14F-4D97-AF65-F5344CB8AC3E}">
        <p14:creationId xmlns:p14="http://schemas.microsoft.com/office/powerpoint/2010/main" val="66096365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General Slide">
    <p:bg>
      <p:bgPr>
        <a:solidFill>
          <a:schemeClr val="bg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8288000" cy="10287000"/>
          </a:xfrm>
          <a:pattFill prst="pct60">
            <a:fgClr>
              <a:schemeClr val="bg1">
                <a:lumMod val="85000"/>
              </a:schemeClr>
            </a:fgClr>
            <a:bgClr>
              <a:schemeClr val="bg1"/>
            </a:bgClr>
          </a:pattFill>
        </p:spPr>
        <p:txBody>
          <a:bodyPr/>
          <a:lstStyle/>
          <a:p>
            <a:r>
              <a:rPr lang="pt-BR"/>
              <a:t>Clique no ícone para adicionar uma imagem</a:t>
            </a:r>
            <a:endParaRPr lang="en-US"/>
          </a:p>
        </p:txBody>
      </p:sp>
    </p:spTree>
    <p:extLst>
      <p:ext uri="{BB962C8B-B14F-4D97-AF65-F5344CB8AC3E}">
        <p14:creationId xmlns:p14="http://schemas.microsoft.com/office/powerpoint/2010/main" val="121000607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94603E8-AB98-FE43-A50A-8D8DF55DE5A6}"/>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4" name="Content Placeholder 2">
            <a:extLst>
              <a:ext uri="{FF2B5EF4-FFF2-40B4-BE49-F238E27FC236}">
                <a16:creationId xmlns:a16="http://schemas.microsoft.com/office/drawing/2014/main" id="{10D6BA51-3A05-0049-879C-D2B4C7D42B9E}"/>
              </a:ext>
            </a:extLst>
          </p:cNvPr>
          <p:cNvSpPr>
            <a:spLocks noGrp="1"/>
          </p:cNvSpPr>
          <p:nvPr>
            <p:ph sz="half" idx="1"/>
          </p:nvPr>
        </p:nvSpPr>
        <p:spPr>
          <a:xfrm>
            <a:off x="1257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Content Placeholder 3">
            <a:extLst>
              <a:ext uri="{FF2B5EF4-FFF2-40B4-BE49-F238E27FC236}">
                <a16:creationId xmlns:a16="http://schemas.microsoft.com/office/drawing/2014/main" id="{0AEEE757-D5CE-6C43-8BE6-7114068BE2CB}"/>
              </a:ext>
            </a:extLst>
          </p:cNvPr>
          <p:cNvSpPr>
            <a:spLocks noGrp="1"/>
          </p:cNvSpPr>
          <p:nvPr>
            <p:ph sz="half" idx="2"/>
          </p:nvPr>
        </p:nvSpPr>
        <p:spPr>
          <a:xfrm>
            <a:off x="9258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6" name="Straight Connector 5">
            <a:extLst>
              <a:ext uri="{FF2B5EF4-FFF2-40B4-BE49-F238E27FC236}">
                <a16:creationId xmlns:a16="http://schemas.microsoft.com/office/drawing/2014/main" id="{94A47FEF-67BC-244F-82A8-54FD34D05191}"/>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9">
            <a:extLst>
              <a:ext uri="{FF2B5EF4-FFF2-40B4-BE49-F238E27FC236}">
                <a16:creationId xmlns:a16="http://schemas.microsoft.com/office/drawing/2014/main" id="{841035A2-4F46-284F-C9C2-C47CC2173807}"/>
              </a:ext>
            </a:extLst>
          </p:cNvPr>
          <p:cNvGrpSpPr>
            <a:grpSpLocks/>
          </p:cNvGrpSpPr>
          <p:nvPr userDrawn="1"/>
        </p:nvGrpSpPr>
        <p:grpSpPr bwMode="auto">
          <a:xfrm>
            <a:off x="1257300" y="9221392"/>
            <a:ext cx="7358310" cy="1065597"/>
            <a:chOff x="2438401" y="5532208"/>
            <a:chExt cx="7770565" cy="1002322"/>
          </a:xfrm>
        </p:grpSpPr>
        <p:pic>
          <p:nvPicPr>
            <p:cNvPr id="7" name="Imagem 10">
              <a:extLst>
                <a:ext uri="{FF2B5EF4-FFF2-40B4-BE49-F238E27FC236}">
                  <a16:creationId xmlns:a16="http://schemas.microsoft.com/office/drawing/2014/main" id="{8BC0A01E-86D0-E70B-6A28-25AA06EE56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m 11" descr="Logotipo&#10;&#10;Descrição gerada automaticamente">
              <a:extLst>
                <a:ext uri="{FF2B5EF4-FFF2-40B4-BE49-F238E27FC236}">
                  <a16:creationId xmlns:a16="http://schemas.microsoft.com/office/drawing/2014/main" id="{A001F3CC-88EE-88C6-D62D-7377E6E660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2891576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Gener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B6C325-E7BE-9C4D-82CA-CB2200567F50}"/>
              </a:ext>
            </a:extLst>
          </p:cNvPr>
          <p:cNvPicPr>
            <a:picLocks noChangeAspect="1"/>
          </p:cNvPicPr>
          <p:nvPr userDrawn="1"/>
        </p:nvPicPr>
        <p:blipFill>
          <a:blip r:embed="rId3"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7" name="Title 1">
            <a:extLst>
              <a:ext uri="{FF2B5EF4-FFF2-40B4-BE49-F238E27FC236}">
                <a16:creationId xmlns:a16="http://schemas.microsoft.com/office/drawing/2014/main" id="{14B517E8-0551-6048-A13B-65CBBFE8B306}"/>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8" name="Content Placeholder 2">
            <a:extLst>
              <a:ext uri="{FF2B5EF4-FFF2-40B4-BE49-F238E27FC236}">
                <a16:creationId xmlns:a16="http://schemas.microsoft.com/office/drawing/2014/main" id="{4559F1A9-4EFC-6C46-97F9-EEE1C4424803}"/>
              </a:ext>
            </a:extLst>
          </p:cNvPr>
          <p:cNvSpPr>
            <a:spLocks noGrp="1"/>
          </p:cNvSpPr>
          <p:nvPr>
            <p:ph sz="half" idx="1"/>
          </p:nvPr>
        </p:nvSpPr>
        <p:spPr>
          <a:xfrm>
            <a:off x="1257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9" name="Content Placeholder 3">
            <a:extLst>
              <a:ext uri="{FF2B5EF4-FFF2-40B4-BE49-F238E27FC236}">
                <a16:creationId xmlns:a16="http://schemas.microsoft.com/office/drawing/2014/main" id="{A32363E0-2697-2A45-871D-4042CB68558F}"/>
              </a:ext>
            </a:extLst>
          </p:cNvPr>
          <p:cNvSpPr>
            <a:spLocks noGrp="1"/>
          </p:cNvSpPr>
          <p:nvPr>
            <p:ph sz="half" idx="2"/>
          </p:nvPr>
        </p:nvSpPr>
        <p:spPr>
          <a:xfrm>
            <a:off x="9258300" y="2738438"/>
            <a:ext cx="7772400"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2" name="Straight Connector 11">
            <a:extLst>
              <a:ext uri="{FF2B5EF4-FFF2-40B4-BE49-F238E27FC236}">
                <a16:creationId xmlns:a16="http://schemas.microsoft.com/office/drawing/2014/main" id="{3C6D3322-F18B-6547-BFDE-CB689418F2FA}"/>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0">
            <a:extLst>
              <a:ext uri="{FF2B5EF4-FFF2-40B4-BE49-F238E27FC236}">
                <a16:creationId xmlns:a16="http://schemas.microsoft.com/office/drawing/2014/main" id="{286AF767-18CD-05E4-E8CD-551EBD242E29}"/>
              </a:ext>
            </a:extLst>
          </p:cNvPr>
          <p:cNvGrpSpPr>
            <a:grpSpLocks/>
          </p:cNvGrpSpPr>
          <p:nvPr userDrawn="1"/>
        </p:nvGrpSpPr>
        <p:grpSpPr bwMode="auto">
          <a:xfrm>
            <a:off x="1257300" y="9221392"/>
            <a:ext cx="6795856" cy="984145"/>
            <a:chOff x="2438401" y="5532208"/>
            <a:chExt cx="7770565" cy="1002322"/>
          </a:xfrm>
        </p:grpSpPr>
        <p:pic>
          <p:nvPicPr>
            <p:cNvPr id="3" name="Imagem 11">
              <a:extLst>
                <a:ext uri="{FF2B5EF4-FFF2-40B4-BE49-F238E27FC236}">
                  <a16:creationId xmlns:a16="http://schemas.microsoft.com/office/drawing/2014/main" id="{E063B5FA-953A-B91C-A620-7BC12CA186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2" descr="Logotipo&#10;&#10;Descrição gerada automaticamente">
              <a:extLst>
                <a:ext uri="{FF2B5EF4-FFF2-40B4-BE49-F238E27FC236}">
                  <a16:creationId xmlns:a16="http://schemas.microsoft.com/office/drawing/2014/main" id="{AA79C7E0-27D1-77D0-57BB-7F701FC82D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3518386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Gener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18288000" cy="10287000"/>
          </a:xfrm>
          <a:prstGeom prst="rect">
            <a:avLst/>
          </a:prstGeom>
          <a:solidFill>
            <a:srgbClr val="1F609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solidFill>
                <a:schemeClr val="bg1"/>
              </a:solidFill>
              <a:latin typeface="Calibri Regular" charset="0"/>
            </a:endParaRPr>
          </a:p>
        </p:txBody>
      </p:sp>
      <p:pic>
        <p:nvPicPr>
          <p:cNvPr id="8" name="Picture 7">
            <a:extLst>
              <a:ext uri="{FF2B5EF4-FFF2-40B4-BE49-F238E27FC236}">
                <a16:creationId xmlns:a16="http://schemas.microsoft.com/office/drawing/2014/main" id="{6F98B95C-A41C-BA4C-87B2-530E39A17322}"/>
              </a:ext>
            </a:extLst>
          </p:cNvPr>
          <p:cNvPicPr>
            <a:picLocks noChangeAspect="1"/>
          </p:cNvPicPr>
          <p:nvPr userDrawn="1"/>
        </p:nvPicPr>
        <p:blipFill>
          <a:blip r:embed="rId3"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9" name="Title 1">
            <a:extLst>
              <a:ext uri="{FF2B5EF4-FFF2-40B4-BE49-F238E27FC236}">
                <a16:creationId xmlns:a16="http://schemas.microsoft.com/office/drawing/2014/main" id="{88566239-F343-2140-A971-F50453DD6DF9}"/>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0" name="Content Placeholder 2">
            <a:extLst>
              <a:ext uri="{FF2B5EF4-FFF2-40B4-BE49-F238E27FC236}">
                <a16:creationId xmlns:a16="http://schemas.microsoft.com/office/drawing/2014/main" id="{27FFDE07-E9F6-1743-8B92-82FD02423ED8}"/>
              </a:ext>
            </a:extLst>
          </p:cNvPr>
          <p:cNvSpPr>
            <a:spLocks noGrp="1"/>
          </p:cNvSpPr>
          <p:nvPr>
            <p:ph sz="half" idx="1"/>
          </p:nvPr>
        </p:nvSpPr>
        <p:spPr>
          <a:xfrm>
            <a:off x="1257300" y="2738438"/>
            <a:ext cx="7772400" cy="616124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1" name="Content Placeholder 3">
            <a:extLst>
              <a:ext uri="{FF2B5EF4-FFF2-40B4-BE49-F238E27FC236}">
                <a16:creationId xmlns:a16="http://schemas.microsoft.com/office/drawing/2014/main" id="{CB9B7315-0BD1-DF45-8D83-6CEB18E90C8F}"/>
              </a:ext>
            </a:extLst>
          </p:cNvPr>
          <p:cNvSpPr>
            <a:spLocks noGrp="1"/>
          </p:cNvSpPr>
          <p:nvPr>
            <p:ph sz="half" idx="2"/>
          </p:nvPr>
        </p:nvSpPr>
        <p:spPr>
          <a:xfrm>
            <a:off x="9258300" y="2738438"/>
            <a:ext cx="7772400" cy="616124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4" name="Straight Connector 13">
            <a:extLst>
              <a:ext uri="{FF2B5EF4-FFF2-40B4-BE49-F238E27FC236}">
                <a16:creationId xmlns:a16="http://schemas.microsoft.com/office/drawing/2014/main" id="{56FFF68A-6DBA-864B-ABE7-F0B184807F5B}"/>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1">
            <a:extLst>
              <a:ext uri="{FF2B5EF4-FFF2-40B4-BE49-F238E27FC236}">
                <a16:creationId xmlns:a16="http://schemas.microsoft.com/office/drawing/2014/main" id="{001BA8C2-9C79-946B-ACB6-4A1EB15E00C5}"/>
              </a:ext>
            </a:extLst>
          </p:cNvPr>
          <p:cNvGrpSpPr>
            <a:grpSpLocks/>
          </p:cNvGrpSpPr>
          <p:nvPr userDrawn="1"/>
        </p:nvGrpSpPr>
        <p:grpSpPr bwMode="auto">
          <a:xfrm>
            <a:off x="1257299" y="9266401"/>
            <a:ext cx="6412534" cy="928634"/>
            <a:chOff x="2438401" y="5532208"/>
            <a:chExt cx="7770565" cy="1002322"/>
          </a:xfrm>
        </p:grpSpPr>
        <p:pic>
          <p:nvPicPr>
            <p:cNvPr id="3" name="Imagem 12">
              <a:extLst>
                <a:ext uri="{FF2B5EF4-FFF2-40B4-BE49-F238E27FC236}">
                  <a16:creationId xmlns:a16="http://schemas.microsoft.com/office/drawing/2014/main" id="{8D02E63E-4C8A-F24C-0DBC-AA803CBC70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3" descr="Logotipo&#10;&#10;Descrição gerada automaticamente">
              <a:extLst>
                <a:ext uri="{FF2B5EF4-FFF2-40B4-BE49-F238E27FC236}">
                  <a16:creationId xmlns:a16="http://schemas.microsoft.com/office/drawing/2014/main" id="{87E50650-73F1-AB13-93EE-5C75598DDA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3287285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Gener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18288000" cy="10287000"/>
          </a:xfrm>
          <a:prstGeom prst="rect">
            <a:avLst/>
          </a:prstGeom>
          <a:solidFill>
            <a:srgbClr val="1B9AD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solidFill>
                <a:schemeClr val="bg1"/>
              </a:solidFill>
              <a:latin typeface="Calibri Regular" charset="0"/>
            </a:endParaRPr>
          </a:p>
        </p:txBody>
      </p:sp>
      <p:pic>
        <p:nvPicPr>
          <p:cNvPr id="8" name="Picture 7">
            <a:extLst>
              <a:ext uri="{FF2B5EF4-FFF2-40B4-BE49-F238E27FC236}">
                <a16:creationId xmlns:a16="http://schemas.microsoft.com/office/drawing/2014/main" id="{6F20CCDC-06FB-E241-952E-B13B2EFD0804}"/>
              </a:ext>
            </a:extLst>
          </p:cNvPr>
          <p:cNvPicPr>
            <a:picLocks noChangeAspect="1"/>
          </p:cNvPicPr>
          <p:nvPr userDrawn="1"/>
        </p:nvPicPr>
        <p:blipFill>
          <a:blip r:embed="rId3"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5" name="Title 1">
            <a:extLst>
              <a:ext uri="{FF2B5EF4-FFF2-40B4-BE49-F238E27FC236}">
                <a16:creationId xmlns:a16="http://schemas.microsoft.com/office/drawing/2014/main" id="{9D5F912A-626C-8948-BA02-175F69523EE6}"/>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6" name="Content Placeholder 2">
            <a:extLst>
              <a:ext uri="{FF2B5EF4-FFF2-40B4-BE49-F238E27FC236}">
                <a16:creationId xmlns:a16="http://schemas.microsoft.com/office/drawing/2014/main" id="{914CC090-8F46-9F4B-A8D7-339BC2D37389}"/>
              </a:ext>
            </a:extLst>
          </p:cNvPr>
          <p:cNvSpPr>
            <a:spLocks noGrp="1"/>
          </p:cNvSpPr>
          <p:nvPr>
            <p:ph sz="half" idx="1"/>
          </p:nvPr>
        </p:nvSpPr>
        <p:spPr>
          <a:xfrm>
            <a:off x="1257300" y="2738438"/>
            <a:ext cx="7772400" cy="616124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Content Placeholder 3">
            <a:extLst>
              <a:ext uri="{FF2B5EF4-FFF2-40B4-BE49-F238E27FC236}">
                <a16:creationId xmlns:a16="http://schemas.microsoft.com/office/drawing/2014/main" id="{9D7E19E0-5FB0-7D4C-BC71-AC6339D31ED9}"/>
              </a:ext>
            </a:extLst>
          </p:cNvPr>
          <p:cNvSpPr>
            <a:spLocks noGrp="1"/>
          </p:cNvSpPr>
          <p:nvPr>
            <p:ph sz="half" idx="2"/>
          </p:nvPr>
        </p:nvSpPr>
        <p:spPr>
          <a:xfrm>
            <a:off x="9258300" y="2738438"/>
            <a:ext cx="7772400" cy="616124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0" name="Straight Connector 9">
            <a:extLst>
              <a:ext uri="{FF2B5EF4-FFF2-40B4-BE49-F238E27FC236}">
                <a16:creationId xmlns:a16="http://schemas.microsoft.com/office/drawing/2014/main" id="{D68F9297-C136-A947-B82B-88BFA5B4BDE7}"/>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1">
            <a:extLst>
              <a:ext uri="{FF2B5EF4-FFF2-40B4-BE49-F238E27FC236}">
                <a16:creationId xmlns:a16="http://schemas.microsoft.com/office/drawing/2014/main" id="{28655FC4-B1F9-2530-1D6A-37288ED61B16}"/>
              </a:ext>
            </a:extLst>
          </p:cNvPr>
          <p:cNvGrpSpPr>
            <a:grpSpLocks/>
          </p:cNvGrpSpPr>
          <p:nvPr userDrawn="1"/>
        </p:nvGrpSpPr>
        <p:grpSpPr bwMode="auto">
          <a:xfrm>
            <a:off x="1257299" y="9251130"/>
            <a:ext cx="6227671" cy="901863"/>
            <a:chOff x="2438401" y="5532208"/>
            <a:chExt cx="7770565" cy="1002322"/>
          </a:xfrm>
        </p:grpSpPr>
        <p:pic>
          <p:nvPicPr>
            <p:cNvPr id="3" name="Imagem 12">
              <a:extLst>
                <a:ext uri="{FF2B5EF4-FFF2-40B4-BE49-F238E27FC236}">
                  <a16:creationId xmlns:a16="http://schemas.microsoft.com/office/drawing/2014/main" id="{86E9F04F-99AA-F13D-0FC8-32A808EBA9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m 13" descr="Logotipo&#10;&#10;Descrição gerada automaticamente">
              <a:extLst>
                <a:ext uri="{FF2B5EF4-FFF2-40B4-BE49-F238E27FC236}">
                  <a16:creationId xmlns:a16="http://schemas.microsoft.com/office/drawing/2014/main" id="{F5049F22-CEF5-8351-77E1-6437EDC1B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1712831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Macbook Mockup">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Picture Placeholder 8"/>
          <p:cNvSpPr>
            <a:spLocks noGrp="1"/>
          </p:cNvSpPr>
          <p:nvPr>
            <p:ph type="pic" sz="quarter" idx="13"/>
          </p:nvPr>
        </p:nvSpPr>
        <p:spPr bwMode="auto">
          <a:xfrm>
            <a:off x="0" y="-1"/>
            <a:ext cx="18288000" cy="10427678"/>
          </a:xfrm>
          <a:custGeom>
            <a:avLst/>
            <a:gdLst>
              <a:gd name="connsiteX0" fmla="*/ 0 w 2044700"/>
              <a:gd name="connsiteY0" fmla="*/ 0 h 5143500"/>
              <a:gd name="connsiteX1" fmla="*/ 2044700 w 2044700"/>
              <a:gd name="connsiteY1" fmla="*/ 0 h 5143500"/>
              <a:gd name="connsiteX2" fmla="*/ 2044700 w 2044700"/>
              <a:gd name="connsiteY2" fmla="*/ 5143500 h 5143500"/>
              <a:gd name="connsiteX3" fmla="*/ 0 w 2044700"/>
              <a:gd name="connsiteY3" fmla="*/ 5143500 h 5143500"/>
              <a:gd name="connsiteX4" fmla="*/ 0 w 2044700"/>
              <a:gd name="connsiteY4" fmla="*/ 0 h 5143500"/>
              <a:gd name="connsiteX0" fmla="*/ 0 w 2044700"/>
              <a:gd name="connsiteY0" fmla="*/ 0 h 5143500"/>
              <a:gd name="connsiteX1" fmla="*/ 2044700 w 2044700"/>
              <a:gd name="connsiteY1" fmla="*/ 0 h 5143500"/>
              <a:gd name="connsiteX2" fmla="*/ 2032000 w 2044700"/>
              <a:gd name="connsiteY2" fmla="*/ 1143000 h 5143500"/>
              <a:gd name="connsiteX3" fmla="*/ 2044700 w 2044700"/>
              <a:gd name="connsiteY3" fmla="*/ 5143500 h 5143500"/>
              <a:gd name="connsiteX4" fmla="*/ 0 w 2044700"/>
              <a:gd name="connsiteY4" fmla="*/ 5143500 h 5143500"/>
              <a:gd name="connsiteX5" fmla="*/ 0 w 2044700"/>
              <a:gd name="connsiteY5" fmla="*/ 0 h 5143500"/>
              <a:gd name="connsiteX0" fmla="*/ 0 w 3479809"/>
              <a:gd name="connsiteY0" fmla="*/ 12700 h 5156200"/>
              <a:gd name="connsiteX1" fmla="*/ 2044700 w 3479809"/>
              <a:gd name="connsiteY1" fmla="*/ 12700 h 5156200"/>
              <a:gd name="connsiteX2" fmla="*/ 3479800 w 3479809"/>
              <a:gd name="connsiteY2" fmla="*/ 0 h 5156200"/>
              <a:gd name="connsiteX3" fmla="*/ 2044700 w 3479809"/>
              <a:gd name="connsiteY3" fmla="*/ 5156200 h 5156200"/>
              <a:gd name="connsiteX4" fmla="*/ 0 w 3479809"/>
              <a:gd name="connsiteY4" fmla="*/ 5156200 h 5156200"/>
              <a:gd name="connsiteX5" fmla="*/ 0 w 3479809"/>
              <a:gd name="connsiteY5" fmla="*/ 12700 h 5156200"/>
              <a:gd name="connsiteX0" fmla="*/ 0 w 3484485"/>
              <a:gd name="connsiteY0" fmla="*/ 12700 h 5156200"/>
              <a:gd name="connsiteX1" fmla="*/ 2044700 w 3484485"/>
              <a:gd name="connsiteY1" fmla="*/ 12700 h 5156200"/>
              <a:gd name="connsiteX2" fmla="*/ 3479800 w 3484485"/>
              <a:gd name="connsiteY2" fmla="*/ 0 h 5156200"/>
              <a:gd name="connsiteX3" fmla="*/ 2489200 w 3484485"/>
              <a:gd name="connsiteY3" fmla="*/ 3251200 h 5156200"/>
              <a:gd name="connsiteX4" fmla="*/ 2044700 w 3484485"/>
              <a:gd name="connsiteY4" fmla="*/ 5156200 h 5156200"/>
              <a:gd name="connsiteX5" fmla="*/ 0 w 3484485"/>
              <a:gd name="connsiteY5" fmla="*/ 5156200 h 5156200"/>
              <a:gd name="connsiteX6" fmla="*/ 0 w 3484485"/>
              <a:gd name="connsiteY6" fmla="*/ 12700 h 5156200"/>
              <a:gd name="connsiteX0" fmla="*/ 0 w 3519784"/>
              <a:gd name="connsiteY0" fmla="*/ 12700 h 5156200"/>
              <a:gd name="connsiteX1" fmla="*/ 2044700 w 3519784"/>
              <a:gd name="connsiteY1" fmla="*/ 12700 h 5156200"/>
              <a:gd name="connsiteX2" fmla="*/ 3479800 w 3519784"/>
              <a:gd name="connsiteY2" fmla="*/ 0 h 5156200"/>
              <a:gd name="connsiteX3" fmla="*/ 3302000 w 3519784"/>
              <a:gd name="connsiteY3" fmla="*/ 3860800 h 5156200"/>
              <a:gd name="connsiteX4" fmla="*/ 2044700 w 3519784"/>
              <a:gd name="connsiteY4" fmla="*/ 5156200 h 5156200"/>
              <a:gd name="connsiteX5" fmla="*/ 0 w 3519784"/>
              <a:gd name="connsiteY5" fmla="*/ 5156200 h 5156200"/>
              <a:gd name="connsiteX6" fmla="*/ 0 w 3519784"/>
              <a:gd name="connsiteY6" fmla="*/ 12700 h 5156200"/>
              <a:gd name="connsiteX0" fmla="*/ 0 w 3493347"/>
              <a:gd name="connsiteY0" fmla="*/ 12700 h 5156200"/>
              <a:gd name="connsiteX1" fmla="*/ 2044700 w 3493347"/>
              <a:gd name="connsiteY1" fmla="*/ 12700 h 5156200"/>
              <a:gd name="connsiteX2" fmla="*/ 3479800 w 3493347"/>
              <a:gd name="connsiteY2" fmla="*/ 0 h 5156200"/>
              <a:gd name="connsiteX3" fmla="*/ 3302000 w 3493347"/>
              <a:gd name="connsiteY3" fmla="*/ 3860800 h 5156200"/>
              <a:gd name="connsiteX4" fmla="*/ 2044700 w 3493347"/>
              <a:gd name="connsiteY4" fmla="*/ 5156200 h 5156200"/>
              <a:gd name="connsiteX5" fmla="*/ 0 w 3493347"/>
              <a:gd name="connsiteY5" fmla="*/ 5156200 h 5156200"/>
              <a:gd name="connsiteX6" fmla="*/ 0 w 3493347"/>
              <a:gd name="connsiteY6" fmla="*/ 12700 h 515620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0 w 3479800"/>
              <a:gd name="connsiteY0" fmla="*/ 127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0 w 3479800"/>
              <a:gd name="connsiteY6" fmla="*/ 12770 h 5156270"/>
              <a:gd name="connsiteX0" fmla="*/ 1556 w 3481356"/>
              <a:gd name="connsiteY0" fmla="*/ 12770 h 5156270"/>
              <a:gd name="connsiteX1" fmla="*/ 2046256 w 3481356"/>
              <a:gd name="connsiteY1" fmla="*/ 12770 h 5156270"/>
              <a:gd name="connsiteX2" fmla="*/ 3481356 w 3481356"/>
              <a:gd name="connsiteY2" fmla="*/ 70 h 5156270"/>
              <a:gd name="connsiteX3" fmla="*/ 3303556 w 3481356"/>
              <a:gd name="connsiteY3" fmla="*/ 3860870 h 5156270"/>
              <a:gd name="connsiteX4" fmla="*/ 2046256 w 3481356"/>
              <a:gd name="connsiteY4" fmla="*/ 5156270 h 5156270"/>
              <a:gd name="connsiteX5" fmla="*/ 1556 w 3481356"/>
              <a:gd name="connsiteY5" fmla="*/ 5156270 h 5156270"/>
              <a:gd name="connsiteX6" fmla="*/ 1556 w 3481356"/>
              <a:gd name="connsiteY6" fmla="*/ 12770 h 5156270"/>
              <a:gd name="connsiteX0" fmla="*/ 25400 w 3479800"/>
              <a:gd name="connsiteY0" fmla="*/ 38170 h 5156270"/>
              <a:gd name="connsiteX1" fmla="*/ 2044700 w 3479800"/>
              <a:gd name="connsiteY1" fmla="*/ 12770 h 5156270"/>
              <a:gd name="connsiteX2" fmla="*/ 3479800 w 3479800"/>
              <a:gd name="connsiteY2" fmla="*/ 70 h 5156270"/>
              <a:gd name="connsiteX3" fmla="*/ 3302000 w 3479800"/>
              <a:gd name="connsiteY3" fmla="*/ 3860870 h 5156270"/>
              <a:gd name="connsiteX4" fmla="*/ 2044700 w 3479800"/>
              <a:gd name="connsiteY4" fmla="*/ 5156270 h 5156270"/>
              <a:gd name="connsiteX5" fmla="*/ 0 w 3479800"/>
              <a:gd name="connsiteY5" fmla="*/ 5156270 h 5156270"/>
              <a:gd name="connsiteX6" fmla="*/ 25400 w 3479800"/>
              <a:gd name="connsiteY6" fmla="*/ 38170 h 5156270"/>
              <a:gd name="connsiteX0" fmla="*/ 25400 w 3302000"/>
              <a:gd name="connsiteY0" fmla="*/ 25400 h 5143500"/>
              <a:gd name="connsiteX1" fmla="*/ 2044700 w 3302000"/>
              <a:gd name="connsiteY1" fmla="*/ 0 h 5143500"/>
              <a:gd name="connsiteX2" fmla="*/ 2590800 w 3302000"/>
              <a:gd name="connsiteY2" fmla="*/ 1460500 h 5143500"/>
              <a:gd name="connsiteX3" fmla="*/ 3302000 w 3302000"/>
              <a:gd name="connsiteY3" fmla="*/ 3848100 h 5143500"/>
              <a:gd name="connsiteX4" fmla="*/ 2044700 w 3302000"/>
              <a:gd name="connsiteY4" fmla="*/ 5143500 h 5143500"/>
              <a:gd name="connsiteX5" fmla="*/ 0 w 3302000"/>
              <a:gd name="connsiteY5" fmla="*/ 5143500 h 5143500"/>
              <a:gd name="connsiteX6" fmla="*/ 25400 w 3302000"/>
              <a:gd name="connsiteY6" fmla="*/ 25400 h 5143500"/>
              <a:gd name="connsiteX0" fmla="*/ 25400 w 3302000"/>
              <a:gd name="connsiteY0" fmla="*/ 137 h 5118237"/>
              <a:gd name="connsiteX1" fmla="*/ 1828800 w 3302000"/>
              <a:gd name="connsiteY1" fmla="*/ 863737 h 5118237"/>
              <a:gd name="connsiteX2" fmla="*/ 2590800 w 3302000"/>
              <a:gd name="connsiteY2" fmla="*/ 1435237 h 5118237"/>
              <a:gd name="connsiteX3" fmla="*/ 3302000 w 3302000"/>
              <a:gd name="connsiteY3" fmla="*/ 3822837 h 5118237"/>
              <a:gd name="connsiteX4" fmla="*/ 2044700 w 3302000"/>
              <a:gd name="connsiteY4" fmla="*/ 5118237 h 5118237"/>
              <a:gd name="connsiteX5" fmla="*/ 0 w 3302000"/>
              <a:gd name="connsiteY5" fmla="*/ 5118237 h 5118237"/>
              <a:gd name="connsiteX6" fmla="*/ 25400 w 3302000"/>
              <a:gd name="connsiteY6" fmla="*/ 137 h 5118237"/>
              <a:gd name="connsiteX0" fmla="*/ 25400 w 3467100"/>
              <a:gd name="connsiteY0" fmla="*/ 12700 h 5130800"/>
              <a:gd name="connsiteX1" fmla="*/ 3467100 w 3467100"/>
              <a:gd name="connsiteY1" fmla="*/ 0 h 5130800"/>
              <a:gd name="connsiteX2" fmla="*/ 2590800 w 3467100"/>
              <a:gd name="connsiteY2" fmla="*/ 1447800 h 5130800"/>
              <a:gd name="connsiteX3" fmla="*/ 3302000 w 3467100"/>
              <a:gd name="connsiteY3" fmla="*/ 3835400 h 5130800"/>
              <a:gd name="connsiteX4" fmla="*/ 2044700 w 3467100"/>
              <a:gd name="connsiteY4" fmla="*/ 5130800 h 5130800"/>
              <a:gd name="connsiteX5" fmla="*/ 0 w 3467100"/>
              <a:gd name="connsiteY5" fmla="*/ 5130800 h 5130800"/>
              <a:gd name="connsiteX6" fmla="*/ 25400 w 3467100"/>
              <a:gd name="connsiteY6" fmla="*/ 12700 h 5130800"/>
              <a:gd name="connsiteX0" fmla="*/ 25400 w 3467100"/>
              <a:gd name="connsiteY0" fmla="*/ 12700 h 5130800"/>
              <a:gd name="connsiteX1" fmla="*/ 3467100 w 3467100"/>
              <a:gd name="connsiteY1" fmla="*/ 0 h 5130800"/>
              <a:gd name="connsiteX2" fmla="*/ 3302000 w 3467100"/>
              <a:gd name="connsiteY2" fmla="*/ 3835400 h 5130800"/>
              <a:gd name="connsiteX3" fmla="*/ 2044700 w 3467100"/>
              <a:gd name="connsiteY3" fmla="*/ 5130800 h 5130800"/>
              <a:gd name="connsiteX4" fmla="*/ 0 w 3467100"/>
              <a:gd name="connsiteY4" fmla="*/ 5130800 h 5130800"/>
              <a:gd name="connsiteX5" fmla="*/ 25400 w 3467100"/>
              <a:gd name="connsiteY5" fmla="*/ 12700 h 5130800"/>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25400 w 3467100"/>
              <a:gd name="connsiteY5" fmla="*/ 5645 h 5123745"/>
              <a:gd name="connsiteX0" fmla="*/ 25400 w 3467100"/>
              <a:gd name="connsiteY0" fmla="*/ 5645 h 5123745"/>
              <a:gd name="connsiteX1" fmla="*/ 3467100 w 3467100"/>
              <a:gd name="connsiteY1" fmla="*/ 5645 h 5123745"/>
              <a:gd name="connsiteX2" fmla="*/ 3302000 w 3467100"/>
              <a:gd name="connsiteY2" fmla="*/ 3828345 h 5123745"/>
              <a:gd name="connsiteX3" fmla="*/ 2044700 w 3467100"/>
              <a:gd name="connsiteY3" fmla="*/ 5123745 h 5123745"/>
              <a:gd name="connsiteX4" fmla="*/ 0 w 3467100"/>
              <a:gd name="connsiteY4" fmla="*/ 5123745 h 5123745"/>
              <a:gd name="connsiteX5" fmla="*/ 12700 w 3467100"/>
              <a:gd name="connsiteY5" fmla="*/ 1135945 h 5123745"/>
              <a:gd name="connsiteX6" fmla="*/ 25400 w 3467100"/>
              <a:gd name="connsiteY6" fmla="*/ 5645 h 5123745"/>
              <a:gd name="connsiteX0" fmla="*/ 1485909 w 4927609"/>
              <a:gd name="connsiteY0" fmla="*/ 5645 h 5123745"/>
              <a:gd name="connsiteX1" fmla="*/ 4927609 w 4927609"/>
              <a:gd name="connsiteY1" fmla="*/ 5645 h 5123745"/>
              <a:gd name="connsiteX2" fmla="*/ 4762509 w 4927609"/>
              <a:gd name="connsiteY2" fmla="*/ 3828345 h 5123745"/>
              <a:gd name="connsiteX3" fmla="*/ 3505209 w 4927609"/>
              <a:gd name="connsiteY3" fmla="*/ 5123745 h 5123745"/>
              <a:gd name="connsiteX4" fmla="*/ 1460509 w 4927609"/>
              <a:gd name="connsiteY4" fmla="*/ 5123745 h 5123745"/>
              <a:gd name="connsiteX5" fmla="*/ 9 w 4927609"/>
              <a:gd name="connsiteY5" fmla="*/ 602545 h 5123745"/>
              <a:gd name="connsiteX6" fmla="*/ 1485909 w 4927609"/>
              <a:gd name="connsiteY6" fmla="*/ 5645 h 5123745"/>
              <a:gd name="connsiteX0" fmla="*/ 1512775 w 4954475"/>
              <a:gd name="connsiteY0" fmla="*/ 5645 h 5123745"/>
              <a:gd name="connsiteX1" fmla="*/ 4954475 w 4954475"/>
              <a:gd name="connsiteY1" fmla="*/ 5645 h 5123745"/>
              <a:gd name="connsiteX2" fmla="*/ 4789375 w 4954475"/>
              <a:gd name="connsiteY2" fmla="*/ 3828345 h 5123745"/>
              <a:gd name="connsiteX3" fmla="*/ 3532075 w 4954475"/>
              <a:gd name="connsiteY3" fmla="*/ 5123745 h 5123745"/>
              <a:gd name="connsiteX4" fmla="*/ 1487375 w 4954475"/>
              <a:gd name="connsiteY4" fmla="*/ 5123745 h 5123745"/>
              <a:gd name="connsiteX5" fmla="*/ 623776 w 4954475"/>
              <a:gd name="connsiteY5" fmla="*/ 2532945 h 5123745"/>
              <a:gd name="connsiteX6" fmla="*/ 26875 w 4954475"/>
              <a:gd name="connsiteY6" fmla="*/ 602545 h 5123745"/>
              <a:gd name="connsiteX7" fmla="*/ 1512775 w 4954475"/>
              <a:gd name="connsiteY7" fmla="*/ 5645 h 5123745"/>
              <a:gd name="connsiteX0" fmla="*/ 2062882 w 5504582"/>
              <a:gd name="connsiteY0" fmla="*/ 5645 h 5123745"/>
              <a:gd name="connsiteX1" fmla="*/ 5504582 w 5504582"/>
              <a:gd name="connsiteY1" fmla="*/ 5645 h 5123745"/>
              <a:gd name="connsiteX2" fmla="*/ 5339482 w 5504582"/>
              <a:gd name="connsiteY2" fmla="*/ 3828345 h 5123745"/>
              <a:gd name="connsiteX3" fmla="*/ 4082182 w 5504582"/>
              <a:gd name="connsiteY3" fmla="*/ 5123745 h 5123745"/>
              <a:gd name="connsiteX4" fmla="*/ 2037482 w 5504582"/>
              <a:gd name="connsiteY4" fmla="*/ 5123745 h 5123745"/>
              <a:gd name="connsiteX5" fmla="*/ 56283 w 5504582"/>
              <a:gd name="connsiteY5" fmla="*/ 1796345 h 5123745"/>
              <a:gd name="connsiteX6" fmla="*/ 576982 w 5504582"/>
              <a:gd name="connsiteY6" fmla="*/ 602545 h 5123745"/>
              <a:gd name="connsiteX7" fmla="*/ 2062882 w 5504582"/>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23745"/>
              <a:gd name="connsiteX1" fmla="*/ 5514221 w 5514221"/>
              <a:gd name="connsiteY1" fmla="*/ 5645 h 5123745"/>
              <a:gd name="connsiteX2" fmla="*/ 5349121 w 5514221"/>
              <a:gd name="connsiteY2" fmla="*/ 3828345 h 5123745"/>
              <a:gd name="connsiteX3" fmla="*/ 4091821 w 5514221"/>
              <a:gd name="connsiteY3" fmla="*/ 5123745 h 5123745"/>
              <a:gd name="connsiteX4" fmla="*/ 2047121 w 5514221"/>
              <a:gd name="connsiteY4" fmla="*/ 5123745 h 5123745"/>
              <a:gd name="connsiteX5" fmla="*/ 65922 w 5514221"/>
              <a:gd name="connsiteY5" fmla="*/ 1796345 h 5123745"/>
              <a:gd name="connsiteX6" fmla="*/ 586621 w 5514221"/>
              <a:gd name="connsiteY6" fmla="*/ 602545 h 5123745"/>
              <a:gd name="connsiteX7" fmla="*/ 2072521 w 5514221"/>
              <a:gd name="connsiteY7" fmla="*/ 5645 h 51237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 name="connsiteX0" fmla="*/ 2072521 w 5514221"/>
              <a:gd name="connsiteY0" fmla="*/ 5645 h 5149145"/>
              <a:gd name="connsiteX1" fmla="*/ 5514221 w 5514221"/>
              <a:gd name="connsiteY1" fmla="*/ 5645 h 5149145"/>
              <a:gd name="connsiteX2" fmla="*/ 5349121 w 5514221"/>
              <a:gd name="connsiteY2" fmla="*/ 3828345 h 5149145"/>
              <a:gd name="connsiteX3" fmla="*/ 4091821 w 5514221"/>
              <a:gd name="connsiteY3" fmla="*/ 5123745 h 5149145"/>
              <a:gd name="connsiteX4" fmla="*/ 1869321 w 5514221"/>
              <a:gd name="connsiteY4" fmla="*/ 5149145 h 5149145"/>
              <a:gd name="connsiteX5" fmla="*/ 65922 w 5514221"/>
              <a:gd name="connsiteY5" fmla="*/ 1796345 h 5149145"/>
              <a:gd name="connsiteX6" fmla="*/ 586621 w 5514221"/>
              <a:gd name="connsiteY6" fmla="*/ 602545 h 5149145"/>
              <a:gd name="connsiteX7" fmla="*/ 2072521 w 5514221"/>
              <a:gd name="connsiteY7" fmla="*/ 5645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4221" h="5149145">
                <a:moveTo>
                  <a:pt x="2072521" y="5645"/>
                </a:moveTo>
                <a:cubicBezTo>
                  <a:pt x="2017488" y="-7055"/>
                  <a:pt x="4832654" y="5645"/>
                  <a:pt x="5514221" y="5645"/>
                </a:cubicBezTo>
                <a:lnTo>
                  <a:pt x="5349121" y="3828345"/>
                </a:lnTo>
                <a:cubicBezTo>
                  <a:pt x="5300438" y="5030612"/>
                  <a:pt x="4468588" y="5098345"/>
                  <a:pt x="4091821" y="5123745"/>
                </a:cubicBezTo>
                <a:lnTo>
                  <a:pt x="1869321" y="5149145"/>
                </a:lnTo>
                <a:cubicBezTo>
                  <a:pt x="1854505" y="5111045"/>
                  <a:pt x="131539" y="1902178"/>
                  <a:pt x="65922" y="1796345"/>
                </a:cubicBezTo>
                <a:cubicBezTo>
                  <a:pt x="-177495" y="1042812"/>
                  <a:pt x="311454" y="769762"/>
                  <a:pt x="586621" y="602545"/>
                </a:cubicBezTo>
                <a:lnTo>
                  <a:pt x="2072521" y="5645"/>
                </a:lnTo>
                <a:close/>
              </a:path>
            </a:pathLst>
          </a:custGeom>
          <a:pattFill prst="pct80">
            <a:fgClr>
              <a:schemeClr val="bg1">
                <a:lumMod val="85000"/>
              </a:schemeClr>
            </a:fgClr>
            <a:bgClr>
              <a:schemeClr val="bg1"/>
            </a:bgClr>
          </a:pattFill>
          <a:ln>
            <a:noFill/>
          </a:ln>
        </p:spPr>
        <p:txBody>
          <a:bodyPr/>
          <a:lstStyle>
            <a:lvl1pPr marL="0" indent="0" algn="r">
              <a:buNone/>
              <a:defRPr sz="2400"/>
            </a:lvl1pPr>
          </a:lstStyle>
          <a:p>
            <a:pPr lvl="0"/>
            <a:r>
              <a:rPr lang="pt-BR" noProof="0"/>
              <a:t>Clique no ícone para adicionar uma imagem</a:t>
            </a:r>
            <a:endParaRPr lang="en-US" noProof="0"/>
          </a:p>
        </p:txBody>
      </p:sp>
    </p:spTree>
    <p:extLst>
      <p:ext uri="{BB962C8B-B14F-4D97-AF65-F5344CB8AC3E}">
        <p14:creationId xmlns:p14="http://schemas.microsoft.com/office/powerpoint/2010/main" val="2131631816"/>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Macbook Mockup">
    <p:spTree>
      <p:nvGrpSpPr>
        <p:cNvPr id="1" name=""/>
        <p:cNvGrpSpPr/>
        <p:nvPr/>
      </p:nvGrpSpPr>
      <p:grpSpPr>
        <a:xfrm>
          <a:off x="0" y="0"/>
          <a:ext cx="0" cy="0"/>
          <a:chOff x="0" y="0"/>
          <a:chExt cx="0" cy="0"/>
        </a:xfrm>
      </p:grpSpPr>
      <p:sp>
        <p:nvSpPr>
          <p:cNvPr id="4" name="Picture Placeholder 3"/>
          <p:cNvSpPr>
            <a:spLocks noGrp="1"/>
          </p:cNvSpPr>
          <p:nvPr>
            <p:ph type="pic" sz="quarter" idx="14"/>
          </p:nvPr>
        </p:nvSpPr>
        <p:spPr bwMode="auto">
          <a:xfrm>
            <a:off x="0" y="-11289"/>
            <a:ext cx="18288000" cy="10298291"/>
          </a:xfrm>
          <a:custGeom>
            <a:avLst/>
            <a:gdLst>
              <a:gd name="connsiteX0" fmla="*/ 2325805 w 4572000"/>
              <a:gd name="connsiteY0" fmla="*/ 17 h 5149145"/>
              <a:gd name="connsiteX1" fmla="*/ 2853613 w 4572000"/>
              <a:gd name="connsiteY1" fmla="*/ 5645 h 5149145"/>
              <a:gd name="connsiteX2" fmla="*/ 4085616 w 4572000"/>
              <a:gd name="connsiteY2" fmla="*/ 602545 h 5149145"/>
              <a:gd name="connsiteX3" fmla="*/ 4517342 w 4572000"/>
              <a:gd name="connsiteY3" fmla="*/ 1796345 h 5149145"/>
              <a:gd name="connsiteX4" fmla="*/ 3022092 w 4572000"/>
              <a:gd name="connsiteY4" fmla="*/ 5149145 h 5149145"/>
              <a:gd name="connsiteX5" fmla="*/ 1179353 w 4572000"/>
              <a:gd name="connsiteY5" fmla="*/ 5123745 h 5149145"/>
              <a:gd name="connsiteX6" fmla="*/ 136889 w 4572000"/>
              <a:gd name="connsiteY6" fmla="*/ 3828345 h 5149145"/>
              <a:gd name="connsiteX7" fmla="*/ 0 w 4572000"/>
              <a:gd name="connsiteY7" fmla="*/ 5645 h 5149145"/>
              <a:gd name="connsiteX8" fmla="*/ 2325805 w 4572000"/>
              <a:gd name="connsiteY8" fmla="*/ 17 h 514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5149145">
                <a:moveTo>
                  <a:pt x="2325805" y="17"/>
                </a:moveTo>
                <a:cubicBezTo>
                  <a:pt x="2649733" y="188"/>
                  <a:pt x="2867872" y="1676"/>
                  <a:pt x="2853613" y="5645"/>
                </a:cubicBezTo>
                <a:lnTo>
                  <a:pt x="4085616" y="602545"/>
                </a:lnTo>
                <a:cubicBezTo>
                  <a:pt x="4313765" y="769762"/>
                  <a:pt x="4719166" y="1042812"/>
                  <a:pt x="4517342" y="1796345"/>
                </a:cubicBezTo>
                <a:cubicBezTo>
                  <a:pt x="4462937" y="1902178"/>
                  <a:pt x="3034376" y="5111045"/>
                  <a:pt x="3022092" y="5149145"/>
                </a:cubicBezTo>
                <a:lnTo>
                  <a:pt x="1179353" y="5123745"/>
                </a:lnTo>
                <a:cubicBezTo>
                  <a:pt x="866965" y="5098345"/>
                  <a:pt x="177254" y="5030612"/>
                  <a:pt x="136889" y="3828345"/>
                </a:cubicBezTo>
                <a:lnTo>
                  <a:pt x="0" y="5645"/>
                </a:lnTo>
                <a:cubicBezTo>
                  <a:pt x="388511" y="5645"/>
                  <a:pt x="1613165" y="-358"/>
                  <a:pt x="2325805" y="17"/>
                </a:cubicBezTo>
                <a:close/>
              </a:path>
            </a:pathLst>
          </a:custGeom>
          <a:pattFill prst="pct90">
            <a:fgClr>
              <a:schemeClr val="bg1">
                <a:lumMod val="85000"/>
              </a:schemeClr>
            </a:fgClr>
            <a:bgClr>
              <a:schemeClr val="bg1"/>
            </a:bgClr>
          </a:pattFill>
          <a:ln>
            <a:noFill/>
          </a:ln>
        </p:spPr>
        <p:txBody>
          <a:bodyPr>
            <a:noAutofit/>
          </a:bodyPr>
          <a:lstStyle>
            <a:lvl1pPr marL="0" indent="0">
              <a:buNone/>
              <a:defRPr sz="1800"/>
            </a:lvl1pPr>
          </a:lstStyle>
          <a:p>
            <a:pPr lvl="0"/>
            <a:r>
              <a:rPr lang="pt-BR" noProof="0"/>
              <a:t>Clique no ícone para adicionar uma imagem</a:t>
            </a:r>
            <a:endParaRPr lang="en-US" noProof="0"/>
          </a:p>
        </p:txBody>
      </p:sp>
    </p:spTree>
    <p:extLst>
      <p:ext uri="{BB962C8B-B14F-4D97-AF65-F5344CB8AC3E}">
        <p14:creationId xmlns:p14="http://schemas.microsoft.com/office/powerpoint/2010/main" val="3076365766"/>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eet the team 3">
    <p:spTree>
      <p:nvGrpSpPr>
        <p:cNvPr id="1" name=""/>
        <p:cNvGrpSpPr/>
        <p:nvPr/>
      </p:nvGrpSpPr>
      <p:grpSpPr>
        <a:xfrm>
          <a:off x="0" y="0"/>
          <a:ext cx="0" cy="0"/>
          <a:chOff x="0" y="0"/>
          <a:chExt cx="0" cy="0"/>
        </a:xfrm>
      </p:grpSpPr>
      <p:sp>
        <p:nvSpPr>
          <p:cNvPr id="34" name="Picture Placeholder 13"/>
          <p:cNvSpPr>
            <a:spLocks noGrp="1"/>
          </p:cNvSpPr>
          <p:nvPr>
            <p:ph type="pic" sz="quarter" idx="21"/>
          </p:nvPr>
        </p:nvSpPr>
        <p:spPr>
          <a:xfrm>
            <a:off x="12511371" y="3191580"/>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35" name="Picture Placeholder 13"/>
          <p:cNvSpPr>
            <a:spLocks noGrp="1"/>
          </p:cNvSpPr>
          <p:nvPr>
            <p:ph type="pic" sz="quarter" idx="22"/>
          </p:nvPr>
        </p:nvSpPr>
        <p:spPr>
          <a:xfrm>
            <a:off x="3177657" y="3191580"/>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36" name="Picture Placeholder 13"/>
          <p:cNvSpPr>
            <a:spLocks noGrp="1"/>
          </p:cNvSpPr>
          <p:nvPr>
            <p:ph type="pic" sz="quarter" idx="23"/>
          </p:nvPr>
        </p:nvSpPr>
        <p:spPr>
          <a:xfrm>
            <a:off x="7847963" y="3191580"/>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Tree>
    <p:extLst>
      <p:ext uri="{BB962C8B-B14F-4D97-AF65-F5344CB8AC3E}">
        <p14:creationId xmlns:p14="http://schemas.microsoft.com/office/powerpoint/2010/main" val="44289925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Meet the team 3">
    <p:spTree>
      <p:nvGrpSpPr>
        <p:cNvPr id="1" name=""/>
        <p:cNvGrpSpPr/>
        <p:nvPr/>
      </p:nvGrpSpPr>
      <p:grpSpPr>
        <a:xfrm>
          <a:off x="0" y="0"/>
          <a:ext cx="0" cy="0"/>
          <a:chOff x="0" y="0"/>
          <a:chExt cx="0" cy="0"/>
        </a:xfrm>
      </p:grpSpPr>
      <p:sp>
        <p:nvSpPr>
          <p:cNvPr id="13" name="Picture Placeholder 13"/>
          <p:cNvSpPr>
            <a:spLocks noGrp="1"/>
          </p:cNvSpPr>
          <p:nvPr>
            <p:ph type="pic" sz="quarter" idx="22"/>
          </p:nvPr>
        </p:nvSpPr>
        <p:spPr>
          <a:xfrm>
            <a:off x="13693070" y="3057902"/>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14" name="Picture Placeholder 13"/>
          <p:cNvSpPr>
            <a:spLocks noGrp="1"/>
          </p:cNvSpPr>
          <p:nvPr>
            <p:ph type="pic" sz="quarter" idx="23"/>
          </p:nvPr>
        </p:nvSpPr>
        <p:spPr>
          <a:xfrm>
            <a:off x="9781724" y="3057902"/>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15" name="Picture Placeholder 13"/>
          <p:cNvSpPr>
            <a:spLocks noGrp="1"/>
          </p:cNvSpPr>
          <p:nvPr>
            <p:ph type="pic" sz="quarter" idx="24"/>
          </p:nvPr>
        </p:nvSpPr>
        <p:spPr>
          <a:xfrm>
            <a:off x="5969753" y="3057902"/>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16" name="Picture Placeholder 13"/>
          <p:cNvSpPr>
            <a:spLocks noGrp="1"/>
          </p:cNvSpPr>
          <p:nvPr>
            <p:ph type="pic" sz="quarter" idx="25"/>
          </p:nvPr>
        </p:nvSpPr>
        <p:spPr>
          <a:xfrm>
            <a:off x="2058407" y="3057902"/>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Tree>
    <p:extLst>
      <p:ext uri="{BB962C8B-B14F-4D97-AF65-F5344CB8AC3E}">
        <p14:creationId xmlns:p14="http://schemas.microsoft.com/office/powerpoint/2010/main" val="42829835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FF671B"/>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A72D120E-3E16-C242-986B-AEEDB19DAC1E}"/>
              </a:ext>
            </a:extLst>
          </p:cNvPr>
          <p:cNvSpPr/>
          <p:nvPr userDrawn="1"/>
        </p:nvSpPr>
        <p:spPr>
          <a:xfrm>
            <a:off x="2636691" y="2905418"/>
            <a:ext cx="18289383" cy="9984321"/>
          </a:xfrm>
          <a:custGeom>
            <a:avLst/>
            <a:gdLst>
              <a:gd name="connsiteX0" fmla="*/ 87923 w 11887200"/>
              <a:gd name="connsiteY0" fmla="*/ 3464170 h 6506308"/>
              <a:gd name="connsiteX1" fmla="*/ 0 w 11887200"/>
              <a:gd name="connsiteY1" fmla="*/ 4448908 h 6506308"/>
              <a:gd name="connsiteX2" fmla="*/ 2338754 w 11887200"/>
              <a:gd name="connsiteY2" fmla="*/ 6312877 h 6506308"/>
              <a:gd name="connsiteX3" fmla="*/ 4026877 w 11887200"/>
              <a:gd name="connsiteY3" fmla="*/ 6506308 h 6506308"/>
              <a:gd name="connsiteX4" fmla="*/ 10304585 w 11887200"/>
              <a:gd name="connsiteY4" fmla="*/ 5539154 h 6506308"/>
              <a:gd name="connsiteX5" fmla="*/ 11570677 w 11887200"/>
              <a:gd name="connsiteY5" fmla="*/ 4308231 h 6506308"/>
              <a:gd name="connsiteX6" fmla="*/ 11887200 w 11887200"/>
              <a:gd name="connsiteY6" fmla="*/ 1740877 h 6506308"/>
              <a:gd name="connsiteX7" fmla="*/ 10937631 w 11887200"/>
              <a:gd name="connsiteY7" fmla="*/ 0 h 6506308"/>
              <a:gd name="connsiteX8" fmla="*/ 87923 w 11887200"/>
              <a:gd name="connsiteY8" fmla="*/ 3464170 h 6506308"/>
              <a:gd name="connsiteX0" fmla="*/ 280576 w 12079853"/>
              <a:gd name="connsiteY0" fmla="*/ 3464170 h 6506308"/>
              <a:gd name="connsiteX1" fmla="*/ 192653 w 12079853"/>
              <a:gd name="connsiteY1" fmla="*/ 4448908 h 6506308"/>
              <a:gd name="connsiteX2" fmla="*/ 2531407 w 12079853"/>
              <a:gd name="connsiteY2" fmla="*/ 6312877 h 6506308"/>
              <a:gd name="connsiteX3" fmla="*/ 4219530 w 12079853"/>
              <a:gd name="connsiteY3" fmla="*/ 6506308 h 6506308"/>
              <a:gd name="connsiteX4" fmla="*/ 10497238 w 12079853"/>
              <a:gd name="connsiteY4" fmla="*/ 5539154 h 6506308"/>
              <a:gd name="connsiteX5" fmla="*/ 11763330 w 12079853"/>
              <a:gd name="connsiteY5" fmla="*/ 4308231 h 6506308"/>
              <a:gd name="connsiteX6" fmla="*/ 12079853 w 12079853"/>
              <a:gd name="connsiteY6" fmla="*/ 1740877 h 6506308"/>
              <a:gd name="connsiteX7" fmla="*/ 11130284 w 12079853"/>
              <a:gd name="connsiteY7" fmla="*/ 0 h 6506308"/>
              <a:gd name="connsiteX8" fmla="*/ 280576 w 12079853"/>
              <a:gd name="connsiteY8" fmla="*/ 3464170 h 6506308"/>
              <a:gd name="connsiteX0" fmla="*/ 363385 w 12162662"/>
              <a:gd name="connsiteY0" fmla="*/ 3464170 h 6506308"/>
              <a:gd name="connsiteX1" fmla="*/ 275462 w 12162662"/>
              <a:gd name="connsiteY1" fmla="*/ 4448908 h 6506308"/>
              <a:gd name="connsiteX2" fmla="*/ 2614216 w 12162662"/>
              <a:gd name="connsiteY2" fmla="*/ 6312877 h 6506308"/>
              <a:gd name="connsiteX3" fmla="*/ 4302339 w 12162662"/>
              <a:gd name="connsiteY3" fmla="*/ 6506308 h 6506308"/>
              <a:gd name="connsiteX4" fmla="*/ 10580047 w 12162662"/>
              <a:gd name="connsiteY4" fmla="*/ 5539154 h 6506308"/>
              <a:gd name="connsiteX5" fmla="*/ 11846139 w 12162662"/>
              <a:gd name="connsiteY5" fmla="*/ 4308231 h 6506308"/>
              <a:gd name="connsiteX6" fmla="*/ 12162662 w 12162662"/>
              <a:gd name="connsiteY6" fmla="*/ 1740877 h 6506308"/>
              <a:gd name="connsiteX7" fmla="*/ 11213093 w 12162662"/>
              <a:gd name="connsiteY7" fmla="*/ 0 h 6506308"/>
              <a:gd name="connsiteX8" fmla="*/ 363385 w 12162662"/>
              <a:gd name="connsiteY8" fmla="*/ 3464170 h 6506308"/>
              <a:gd name="connsiteX0" fmla="*/ 363385 w 12162662"/>
              <a:gd name="connsiteY0" fmla="*/ 3464170 h 6514350"/>
              <a:gd name="connsiteX1" fmla="*/ 275462 w 12162662"/>
              <a:gd name="connsiteY1" fmla="*/ 4448908 h 6514350"/>
              <a:gd name="connsiteX2" fmla="*/ 2614216 w 12162662"/>
              <a:gd name="connsiteY2" fmla="*/ 6312877 h 6514350"/>
              <a:gd name="connsiteX3" fmla="*/ 4302339 w 12162662"/>
              <a:gd name="connsiteY3" fmla="*/ 6506308 h 6514350"/>
              <a:gd name="connsiteX4" fmla="*/ 10580047 w 12162662"/>
              <a:gd name="connsiteY4" fmla="*/ 5539154 h 6514350"/>
              <a:gd name="connsiteX5" fmla="*/ 11846139 w 12162662"/>
              <a:gd name="connsiteY5" fmla="*/ 4308231 h 6514350"/>
              <a:gd name="connsiteX6" fmla="*/ 12162662 w 12162662"/>
              <a:gd name="connsiteY6" fmla="*/ 1740877 h 6514350"/>
              <a:gd name="connsiteX7" fmla="*/ 11213093 w 12162662"/>
              <a:gd name="connsiteY7" fmla="*/ 0 h 6514350"/>
              <a:gd name="connsiteX8" fmla="*/ 363385 w 12162662"/>
              <a:gd name="connsiteY8" fmla="*/ 3464170 h 6514350"/>
              <a:gd name="connsiteX0" fmla="*/ 363385 w 12162662"/>
              <a:gd name="connsiteY0" fmla="*/ 3464170 h 6582999"/>
              <a:gd name="connsiteX1" fmla="*/ 275462 w 12162662"/>
              <a:gd name="connsiteY1" fmla="*/ 4448908 h 6582999"/>
              <a:gd name="connsiteX2" fmla="*/ 2614216 w 12162662"/>
              <a:gd name="connsiteY2" fmla="*/ 6312877 h 6582999"/>
              <a:gd name="connsiteX3" fmla="*/ 4302339 w 12162662"/>
              <a:gd name="connsiteY3" fmla="*/ 6506308 h 6582999"/>
              <a:gd name="connsiteX4" fmla="*/ 10580047 w 12162662"/>
              <a:gd name="connsiteY4" fmla="*/ 5539154 h 6582999"/>
              <a:gd name="connsiteX5" fmla="*/ 11846139 w 12162662"/>
              <a:gd name="connsiteY5" fmla="*/ 4308231 h 6582999"/>
              <a:gd name="connsiteX6" fmla="*/ 12162662 w 12162662"/>
              <a:gd name="connsiteY6" fmla="*/ 1740877 h 6582999"/>
              <a:gd name="connsiteX7" fmla="*/ 11213093 w 12162662"/>
              <a:gd name="connsiteY7" fmla="*/ 0 h 6582999"/>
              <a:gd name="connsiteX8" fmla="*/ 363385 w 12162662"/>
              <a:gd name="connsiteY8" fmla="*/ 3464170 h 6582999"/>
              <a:gd name="connsiteX0" fmla="*/ 363385 w 12162662"/>
              <a:gd name="connsiteY0" fmla="*/ 3474330 h 6593159"/>
              <a:gd name="connsiteX1" fmla="*/ 275462 w 12162662"/>
              <a:gd name="connsiteY1" fmla="*/ 4459068 h 6593159"/>
              <a:gd name="connsiteX2" fmla="*/ 2614216 w 12162662"/>
              <a:gd name="connsiteY2" fmla="*/ 6323037 h 6593159"/>
              <a:gd name="connsiteX3" fmla="*/ 4302339 w 12162662"/>
              <a:gd name="connsiteY3" fmla="*/ 6516468 h 6593159"/>
              <a:gd name="connsiteX4" fmla="*/ 10580047 w 12162662"/>
              <a:gd name="connsiteY4" fmla="*/ 5549314 h 6593159"/>
              <a:gd name="connsiteX5" fmla="*/ 11846139 w 12162662"/>
              <a:gd name="connsiteY5" fmla="*/ 4318391 h 6593159"/>
              <a:gd name="connsiteX6" fmla="*/ 12162662 w 12162662"/>
              <a:gd name="connsiteY6" fmla="*/ 1751037 h 6593159"/>
              <a:gd name="connsiteX7" fmla="*/ 11172453 w 12162662"/>
              <a:gd name="connsiteY7" fmla="*/ 0 h 6593159"/>
              <a:gd name="connsiteX8" fmla="*/ 363385 w 12162662"/>
              <a:gd name="connsiteY8" fmla="*/ 3474330 h 6593159"/>
              <a:gd name="connsiteX0" fmla="*/ 363385 w 12162662"/>
              <a:gd name="connsiteY0" fmla="*/ 3501455 h 6620284"/>
              <a:gd name="connsiteX1" fmla="*/ 275462 w 12162662"/>
              <a:gd name="connsiteY1" fmla="*/ 4486193 h 6620284"/>
              <a:gd name="connsiteX2" fmla="*/ 2614216 w 12162662"/>
              <a:gd name="connsiteY2" fmla="*/ 6350162 h 6620284"/>
              <a:gd name="connsiteX3" fmla="*/ 4302339 w 12162662"/>
              <a:gd name="connsiteY3" fmla="*/ 6543593 h 6620284"/>
              <a:gd name="connsiteX4" fmla="*/ 10580047 w 12162662"/>
              <a:gd name="connsiteY4" fmla="*/ 5576439 h 6620284"/>
              <a:gd name="connsiteX5" fmla="*/ 11846139 w 12162662"/>
              <a:gd name="connsiteY5" fmla="*/ 4345516 h 6620284"/>
              <a:gd name="connsiteX6" fmla="*/ 12162662 w 12162662"/>
              <a:gd name="connsiteY6" fmla="*/ 1778162 h 6620284"/>
              <a:gd name="connsiteX7" fmla="*/ 11172453 w 12162662"/>
              <a:gd name="connsiteY7" fmla="*/ 27125 h 6620284"/>
              <a:gd name="connsiteX8" fmla="*/ 363385 w 12162662"/>
              <a:gd name="connsiteY8" fmla="*/ 3501455 h 6620284"/>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92922"/>
              <a:gd name="connsiteY0" fmla="*/ 3537385 h 6656214"/>
              <a:gd name="connsiteX1" fmla="*/ 275462 w 12192922"/>
              <a:gd name="connsiteY1" fmla="*/ 4522123 h 6656214"/>
              <a:gd name="connsiteX2" fmla="*/ 2614216 w 12192922"/>
              <a:gd name="connsiteY2" fmla="*/ 6386092 h 6656214"/>
              <a:gd name="connsiteX3" fmla="*/ 4302339 w 12192922"/>
              <a:gd name="connsiteY3" fmla="*/ 6579523 h 6656214"/>
              <a:gd name="connsiteX4" fmla="*/ 10580047 w 12192922"/>
              <a:gd name="connsiteY4" fmla="*/ 5612369 h 6656214"/>
              <a:gd name="connsiteX5" fmla="*/ 11846139 w 12192922"/>
              <a:gd name="connsiteY5" fmla="*/ 4381446 h 6656214"/>
              <a:gd name="connsiteX6" fmla="*/ 12162662 w 12192922"/>
              <a:gd name="connsiteY6" fmla="*/ 1814092 h 6656214"/>
              <a:gd name="connsiteX7" fmla="*/ 11172453 w 12192922"/>
              <a:gd name="connsiteY7" fmla="*/ 63055 h 6656214"/>
              <a:gd name="connsiteX8" fmla="*/ 363385 w 12192922"/>
              <a:gd name="connsiteY8" fmla="*/ 3537385 h 665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922" h="6656214">
                <a:moveTo>
                  <a:pt x="363385" y="3537385"/>
                </a:moveTo>
                <a:cubicBezTo>
                  <a:pt x="-228630" y="3795292"/>
                  <a:pt x="23416" y="4352139"/>
                  <a:pt x="275462" y="4522123"/>
                </a:cubicBezTo>
                <a:lnTo>
                  <a:pt x="2614216" y="6386092"/>
                </a:lnTo>
                <a:cubicBezTo>
                  <a:pt x="3099433" y="6729539"/>
                  <a:pt x="3514906" y="6685527"/>
                  <a:pt x="4302339" y="6579523"/>
                </a:cubicBezTo>
                <a:lnTo>
                  <a:pt x="10580047" y="5612369"/>
                </a:lnTo>
                <a:cubicBezTo>
                  <a:pt x="11337358" y="5506861"/>
                  <a:pt x="11708588" y="5309914"/>
                  <a:pt x="11846139" y="4381446"/>
                </a:cubicBezTo>
                <a:lnTo>
                  <a:pt x="12162662" y="1814092"/>
                </a:lnTo>
                <a:cubicBezTo>
                  <a:pt x="12310112" y="285533"/>
                  <a:pt x="11908923" y="-186386"/>
                  <a:pt x="11172453" y="63055"/>
                </a:cubicBezTo>
                <a:lnTo>
                  <a:pt x="363385" y="3537385"/>
                </a:lnTo>
                <a:close/>
              </a:path>
            </a:pathLst>
          </a:custGeom>
          <a:solidFill>
            <a:srgbClr val="1B9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4" name="Freeform 13">
            <a:extLst>
              <a:ext uri="{FF2B5EF4-FFF2-40B4-BE49-F238E27FC236}">
                <a16:creationId xmlns:a16="http://schemas.microsoft.com/office/drawing/2014/main" id="{876279EF-23C8-E54A-8DA3-25847C8A5D42}"/>
              </a:ext>
            </a:extLst>
          </p:cNvPr>
          <p:cNvSpPr/>
          <p:nvPr userDrawn="1"/>
        </p:nvSpPr>
        <p:spPr>
          <a:xfrm rot="19277991">
            <a:off x="-1539320" y="-3440137"/>
            <a:ext cx="19821630" cy="19357100"/>
          </a:xfrm>
          <a:custGeom>
            <a:avLst/>
            <a:gdLst>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405502"/>
              <a:gd name="connsiteY0" fmla="*/ 0 h 14313877"/>
              <a:gd name="connsiteX1" fmla="*/ 11465170 w 15405502"/>
              <a:gd name="connsiteY1" fmla="*/ 4185139 h 14313877"/>
              <a:gd name="connsiteX2" fmla="*/ 13065370 w 15405502"/>
              <a:gd name="connsiteY2" fmla="*/ 5574323 h 14313877"/>
              <a:gd name="connsiteX3" fmla="*/ 15351370 w 15405502"/>
              <a:gd name="connsiteY3" fmla="*/ 13663246 h 14313877"/>
              <a:gd name="connsiteX4" fmla="*/ 14683154 w 15405502"/>
              <a:gd name="connsiteY4" fmla="*/ 14313877 h 14313877"/>
              <a:gd name="connsiteX5" fmla="*/ 1318847 w 15405502"/>
              <a:gd name="connsiteY5" fmla="*/ 5416062 h 14313877"/>
              <a:gd name="connsiteX6" fmla="*/ 70339 w 15405502"/>
              <a:gd name="connsiteY6" fmla="*/ 3253154 h 14313877"/>
              <a:gd name="connsiteX7" fmla="*/ 0 w 15405502"/>
              <a:gd name="connsiteY7" fmla="*/ 0 h 14313877"/>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17507" h="14420758">
                <a:moveTo>
                  <a:pt x="0" y="0"/>
                </a:moveTo>
                <a:lnTo>
                  <a:pt x="11465170" y="4185139"/>
                </a:lnTo>
                <a:cubicBezTo>
                  <a:pt x="12438185" y="4489938"/>
                  <a:pt x="12883663" y="4988170"/>
                  <a:pt x="13065370" y="5574323"/>
                </a:cubicBezTo>
                <a:lnTo>
                  <a:pt x="15351370" y="13663246"/>
                </a:lnTo>
                <a:cubicBezTo>
                  <a:pt x="15603416" y="14266985"/>
                  <a:pt x="15081739" y="14606953"/>
                  <a:pt x="14683154" y="14313877"/>
                </a:cubicBezTo>
                <a:lnTo>
                  <a:pt x="1318847" y="5416062"/>
                </a:lnTo>
                <a:cubicBezTo>
                  <a:pt x="902677" y="5117123"/>
                  <a:pt x="99646" y="4976446"/>
                  <a:pt x="70339" y="3253154"/>
                </a:cubicBezTo>
                <a:cubicBezTo>
                  <a:pt x="41032" y="1529862"/>
                  <a:pt x="23446" y="1084385"/>
                  <a:pt x="0" y="0"/>
                </a:cubicBezTo>
                <a:close/>
              </a:path>
            </a:pathLst>
          </a:custGeom>
          <a:solidFill>
            <a:srgbClr val="1F6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pic>
        <p:nvPicPr>
          <p:cNvPr id="8" name="Picture 7">
            <a:extLst>
              <a:ext uri="{FF2B5EF4-FFF2-40B4-BE49-F238E27FC236}">
                <a16:creationId xmlns:a16="http://schemas.microsoft.com/office/drawing/2014/main" id="{88DA49EF-834E-2146-AAD9-32632FFBE5ED}"/>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5953" y="-275477"/>
            <a:ext cx="18282584" cy="10287000"/>
          </a:xfrm>
          <a:prstGeom prst="rect">
            <a:avLst/>
          </a:prstGeom>
        </p:spPr>
      </p:pic>
      <p:sp>
        <p:nvSpPr>
          <p:cNvPr id="9" name="Text Placeholder 9">
            <a:extLst>
              <a:ext uri="{FF2B5EF4-FFF2-40B4-BE49-F238E27FC236}">
                <a16:creationId xmlns:a16="http://schemas.microsoft.com/office/drawing/2014/main" id="{7EA69077-11E1-704C-9742-9EA24B93A80E}"/>
              </a:ext>
            </a:extLst>
          </p:cNvPr>
          <p:cNvSpPr>
            <a:spLocks noGrp="1"/>
          </p:cNvSpPr>
          <p:nvPr>
            <p:ph type="body" sz="quarter" idx="10" hasCustomPrompt="1"/>
          </p:nvPr>
        </p:nvSpPr>
        <p:spPr>
          <a:xfrm>
            <a:off x="1203722" y="4571146"/>
            <a:ext cx="15880557" cy="1144709"/>
          </a:xfrm>
        </p:spPr>
        <p:txBody>
          <a:bodyPr>
            <a:normAutofit/>
          </a:bodyPr>
          <a:lstStyle>
            <a:lvl1pPr marL="0" indent="0" algn="ctr">
              <a:buNone/>
              <a:defRPr sz="54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D535AFD1-B119-A043-B2E6-BBA9E6E40CCC}"/>
              </a:ext>
            </a:extLst>
          </p:cNvPr>
          <p:cNvSpPr>
            <a:spLocks noGrp="1"/>
          </p:cNvSpPr>
          <p:nvPr>
            <p:ph type="body" sz="quarter" idx="11"/>
          </p:nvPr>
        </p:nvSpPr>
        <p:spPr>
          <a:xfrm>
            <a:off x="1257301" y="5985105"/>
            <a:ext cx="15828170" cy="1197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6" name="Rectangle 15">
            <a:extLst>
              <a:ext uri="{FF2B5EF4-FFF2-40B4-BE49-F238E27FC236}">
                <a16:creationId xmlns:a16="http://schemas.microsoft.com/office/drawing/2014/main" id="{62230CA4-DBA1-6347-93E0-762613AC3136}"/>
              </a:ext>
            </a:extLst>
          </p:cNvPr>
          <p:cNvSpPr/>
          <p:nvPr userDrawn="1"/>
        </p:nvSpPr>
        <p:spPr>
          <a:xfrm>
            <a:off x="0" y="9179169"/>
            <a:ext cx="18288000" cy="1107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z</a:t>
            </a:r>
          </a:p>
        </p:txBody>
      </p:sp>
      <p:cxnSp>
        <p:nvCxnSpPr>
          <p:cNvPr id="158" name="Straight Connector 157">
            <a:extLst>
              <a:ext uri="{FF2B5EF4-FFF2-40B4-BE49-F238E27FC236}">
                <a16:creationId xmlns:a16="http://schemas.microsoft.com/office/drawing/2014/main" id="{132B6547-316D-F74A-83E7-3B8907639B81}"/>
              </a:ext>
            </a:extLst>
          </p:cNvPr>
          <p:cNvCxnSpPr>
            <a:cxnSpLocks/>
          </p:cNvCxnSpPr>
          <p:nvPr userDrawn="1"/>
        </p:nvCxnSpPr>
        <p:spPr>
          <a:xfrm flipV="1">
            <a:off x="15921920" y="9452918"/>
            <a:ext cx="0" cy="461664"/>
          </a:xfrm>
          <a:prstGeom prst="line">
            <a:avLst/>
          </a:prstGeom>
          <a:ln>
            <a:solidFill>
              <a:srgbClr val="179ADC"/>
            </a:solidFill>
          </a:ln>
        </p:spPr>
        <p:style>
          <a:lnRef idx="1">
            <a:schemeClr val="accent1"/>
          </a:lnRef>
          <a:fillRef idx="0">
            <a:schemeClr val="accent1"/>
          </a:fillRef>
          <a:effectRef idx="0">
            <a:schemeClr val="accent1"/>
          </a:effectRef>
          <a:fontRef idx="minor">
            <a:schemeClr val="tx1"/>
          </a:fontRef>
        </p:style>
      </p:cxnSp>
      <p:sp>
        <p:nvSpPr>
          <p:cNvPr id="159" name="Slide Number Placeholder 8">
            <a:extLst>
              <a:ext uri="{FF2B5EF4-FFF2-40B4-BE49-F238E27FC236}">
                <a16:creationId xmlns:a16="http://schemas.microsoft.com/office/drawing/2014/main" id="{81A028F9-457C-014F-BBD8-BDD71915021E}"/>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rgbClr val="179ADC"/>
                </a:solidFill>
              </a:defRPr>
            </a:lvl1pPr>
          </a:lstStyle>
          <a:p>
            <a:fld id="{CEF48CEA-885D-5C4E-A5CD-C931F1E95D6A}" type="slidenum">
              <a:rPr lang="en-US" smtClean="0"/>
              <a:pPr/>
              <a:t>‹nº›</a:t>
            </a:fld>
            <a:endParaRPr lang="en-US"/>
          </a:p>
        </p:txBody>
      </p:sp>
      <p:sp>
        <p:nvSpPr>
          <p:cNvPr id="160" name="Rectangle 159">
            <a:extLst>
              <a:ext uri="{FF2B5EF4-FFF2-40B4-BE49-F238E27FC236}">
                <a16:creationId xmlns:a16="http://schemas.microsoft.com/office/drawing/2014/main" id="{4E29BFDA-FA9A-8849-9230-B9F21DC56955}"/>
              </a:ext>
            </a:extLst>
          </p:cNvPr>
          <p:cNvSpPr/>
          <p:nvPr userDrawn="1"/>
        </p:nvSpPr>
        <p:spPr>
          <a:xfrm>
            <a:off x="0" y="-33842"/>
            <a:ext cx="18288000" cy="1107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z</a:t>
            </a:r>
          </a:p>
        </p:txBody>
      </p:sp>
      <p:grpSp>
        <p:nvGrpSpPr>
          <p:cNvPr id="2" name="Agrupar 14">
            <a:extLst>
              <a:ext uri="{FF2B5EF4-FFF2-40B4-BE49-F238E27FC236}">
                <a16:creationId xmlns:a16="http://schemas.microsoft.com/office/drawing/2014/main" id="{89114BA5-B431-4833-8ADA-B12B46615385}"/>
              </a:ext>
            </a:extLst>
          </p:cNvPr>
          <p:cNvGrpSpPr>
            <a:grpSpLocks/>
          </p:cNvGrpSpPr>
          <p:nvPr userDrawn="1"/>
        </p:nvGrpSpPr>
        <p:grpSpPr bwMode="auto">
          <a:xfrm>
            <a:off x="432961" y="9330381"/>
            <a:ext cx="8304348" cy="822611"/>
            <a:chOff x="230284" y="6182971"/>
            <a:chExt cx="6566171" cy="597876"/>
          </a:xfrm>
        </p:grpSpPr>
        <p:pic>
          <p:nvPicPr>
            <p:cNvPr id="3" name="Imagem 15" descr="Logotipo&#10;&#10;Descrição gerada automaticamente">
              <a:extLst>
                <a:ext uri="{FF2B5EF4-FFF2-40B4-BE49-F238E27FC236}">
                  <a16:creationId xmlns:a16="http://schemas.microsoft.com/office/drawing/2014/main" id="{6F0BAFF0-1B95-6867-AEDA-C37B64F09A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284" y="6182971"/>
              <a:ext cx="818616" cy="59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6">
              <a:extLst>
                <a:ext uri="{FF2B5EF4-FFF2-40B4-BE49-F238E27FC236}">
                  <a16:creationId xmlns:a16="http://schemas.microsoft.com/office/drawing/2014/main" id="{50A686EF-1A7B-C23E-BF50-E17DC393AE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237" y="6268972"/>
              <a:ext cx="5621218" cy="43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70746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Meet the team 3">
    <p:spTree>
      <p:nvGrpSpPr>
        <p:cNvPr id="1" name=""/>
        <p:cNvGrpSpPr/>
        <p:nvPr/>
      </p:nvGrpSpPr>
      <p:grpSpPr>
        <a:xfrm>
          <a:off x="0" y="0"/>
          <a:ext cx="0" cy="0"/>
          <a:chOff x="0" y="0"/>
          <a:chExt cx="0" cy="0"/>
        </a:xfrm>
      </p:grpSpPr>
      <p:sp>
        <p:nvSpPr>
          <p:cNvPr id="8" name="Picture Placeholder 13"/>
          <p:cNvSpPr>
            <a:spLocks noGrp="1"/>
          </p:cNvSpPr>
          <p:nvPr>
            <p:ph type="pic" sz="quarter" idx="22"/>
          </p:nvPr>
        </p:nvSpPr>
        <p:spPr>
          <a:xfrm>
            <a:off x="1660629" y="2924219"/>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9" name="Picture Placeholder 13"/>
          <p:cNvSpPr>
            <a:spLocks noGrp="1"/>
          </p:cNvSpPr>
          <p:nvPr>
            <p:ph type="pic" sz="quarter" idx="23"/>
          </p:nvPr>
        </p:nvSpPr>
        <p:spPr>
          <a:xfrm>
            <a:off x="9563033" y="2924219"/>
            <a:ext cx="2596839" cy="281294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Tree>
    <p:extLst>
      <p:ext uri="{BB962C8B-B14F-4D97-AF65-F5344CB8AC3E}">
        <p14:creationId xmlns:p14="http://schemas.microsoft.com/office/powerpoint/2010/main" val="4048333934"/>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bout us layout 1">
    <p:spTree>
      <p:nvGrpSpPr>
        <p:cNvPr id="1" name=""/>
        <p:cNvGrpSpPr/>
        <p:nvPr/>
      </p:nvGrpSpPr>
      <p:grpSpPr>
        <a:xfrm>
          <a:off x="0" y="0"/>
          <a:ext cx="0" cy="0"/>
          <a:chOff x="0" y="0"/>
          <a:chExt cx="0" cy="0"/>
        </a:xfrm>
      </p:grpSpPr>
      <p:sp>
        <p:nvSpPr>
          <p:cNvPr id="4" name="Picture Placeholder 13"/>
          <p:cNvSpPr>
            <a:spLocks noGrp="1"/>
          </p:cNvSpPr>
          <p:nvPr>
            <p:ph type="pic" sz="quarter" idx="23"/>
          </p:nvPr>
        </p:nvSpPr>
        <p:spPr>
          <a:xfrm>
            <a:off x="9681388" y="2504778"/>
            <a:ext cx="6882908" cy="5833437"/>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Tree>
    <p:extLst>
      <p:ext uri="{BB962C8B-B14F-4D97-AF65-F5344CB8AC3E}">
        <p14:creationId xmlns:p14="http://schemas.microsoft.com/office/powerpoint/2010/main" val="34989104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ortf Layout 2">
    <p:spTree>
      <p:nvGrpSpPr>
        <p:cNvPr id="1" name=""/>
        <p:cNvGrpSpPr/>
        <p:nvPr/>
      </p:nvGrpSpPr>
      <p:grpSpPr>
        <a:xfrm>
          <a:off x="0" y="0"/>
          <a:ext cx="0" cy="0"/>
          <a:chOff x="0" y="0"/>
          <a:chExt cx="0" cy="0"/>
        </a:xfrm>
      </p:grpSpPr>
      <p:sp>
        <p:nvSpPr>
          <p:cNvPr id="23" name="Picture Placeholder 13"/>
          <p:cNvSpPr>
            <a:spLocks noGrp="1"/>
          </p:cNvSpPr>
          <p:nvPr>
            <p:ph type="pic" sz="quarter" idx="43"/>
          </p:nvPr>
        </p:nvSpPr>
        <p:spPr>
          <a:xfrm>
            <a:off x="3935689" y="4595208"/>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27" name="Picture Placeholder 13"/>
          <p:cNvSpPr>
            <a:spLocks noGrp="1"/>
          </p:cNvSpPr>
          <p:nvPr>
            <p:ph type="pic" sz="quarter" idx="44"/>
          </p:nvPr>
        </p:nvSpPr>
        <p:spPr>
          <a:xfrm>
            <a:off x="6210338" y="4595208"/>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28" name="Picture Placeholder 13"/>
          <p:cNvSpPr>
            <a:spLocks noGrp="1"/>
          </p:cNvSpPr>
          <p:nvPr>
            <p:ph type="pic" sz="quarter" idx="45"/>
          </p:nvPr>
        </p:nvSpPr>
        <p:spPr>
          <a:xfrm>
            <a:off x="1661039" y="4595208"/>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29" name="Picture Placeholder 13"/>
          <p:cNvSpPr>
            <a:spLocks noGrp="1"/>
          </p:cNvSpPr>
          <p:nvPr>
            <p:ph type="pic" sz="quarter" idx="46"/>
          </p:nvPr>
        </p:nvSpPr>
        <p:spPr>
          <a:xfrm>
            <a:off x="3935689" y="6679015"/>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30" name="Picture Placeholder 13"/>
          <p:cNvSpPr>
            <a:spLocks noGrp="1"/>
          </p:cNvSpPr>
          <p:nvPr>
            <p:ph type="pic" sz="quarter" idx="47"/>
          </p:nvPr>
        </p:nvSpPr>
        <p:spPr>
          <a:xfrm>
            <a:off x="6210338" y="6679015"/>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31" name="Picture Placeholder 13"/>
          <p:cNvSpPr>
            <a:spLocks noGrp="1"/>
          </p:cNvSpPr>
          <p:nvPr>
            <p:ph type="pic" sz="quarter" idx="48"/>
          </p:nvPr>
        </p:nvSpPr>
        <p:spPr>
          <a:xfrm>
            <a:off x="1661039" y="6679015"/>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32" name="Picture Placeholder 13"/>
          <p:cNvSpPr>
            <a:spLocks noGrp="1"/>
          </p:cNvSpPr>
          <p:nvPr>
            <p:ph type="pic" sz="quarter" idx="49"/>
          </p:nvPr>
        </p:nvSpPr>
        <p:spPr>
          <a:xfrm>
            <a:off x="3935689" y="2511406"/>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33" name="Picture Placeholder 13"/>
          <p:cNvSpPr>
            <a:spLocks noGrp="1"/>
          </p:cNvSpPr>
          <p:nvPr>
            <p:ph type="pic" sz="quarter" idx="50"/>
          </p:nvPr>
        </p:nvSpPr>
        <p:spPr>
          <a:xfrm>
            <a:off x="6210338" y="2511406"/>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
        <p:nvSpPr>
          <p:cNvPr id="34" name="Picture Placeholder 13"/>
          <p:cNvSpPr>
            <a:spLocks noGrp="1"/>
          </p:cNvSpPr>
          <p:nvPr>
            <p:ph type="pic" sz="quarter" idx="51"/>
          </p:nvPr>
        </p:nvSpPr>
        <p:spPr>
          <a:xfrm>
            <a:off x="1661039" y="2511406"/>
            <a:ext cx="2274650" cy="2083805"/>
          </a:xfrm>
          <a:pattFill prst="pct25">
            <a:fgClr>
              <a:schemeClr val="accent1"/>
            </a:fgClr>
            <a:bgClr>
              <a:schemeClr val="bg1"/>
            </a:bgClr>
          </a:pattFill>
          <a:effectLst/>
        </p:spPr>
        <p:txBody>
          <a:bodyPr>
            <a:normAutofit/>
          </a:bodyPr>
          <a:lstStyle>
            <a:lvl1pPr marL="0" indent="0">
              <a:buNone/>
              <a:defRPr sz="1875">
                <a:ln>
                  <a:noFill/>
                </a:ln>
                <a:solidFill>
                  <a:schemeClr val="bg1">
                    <a:lumMod val="85000"/>
                  </a:schemeClr>
                </a:solidFill>
              </a:defRPr>
            </a:lvl1pPr>
          </a:lstStyle>
          <a:p>
            <a:r>
              <a:rPr lang="pt-BR"/>
              <a:t>Clique no ícone para adicionar uma imagem</a:t>
            </a:r>
            <a:endParaRPr lang="en-US"/>
          </a:p>
        </p:txBody>
      </p:sp>
    </p:spTree>
    <p:extLst>
      <p:ext uri="{BB962C8B-B14F-4D97-AF65-F5344CB8AC3E}">
        <p14:creationId xmlns:p14="http://schemas.microsoft.com/office/powerpoint/2010/main" val="277863610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About us layout 1">
    <p:spTree>
      <p:nvGrpSpPr>
        <p:cNvPr id="1" name=""/>
        <p:cNvGrpSpPr/>
        <p:nvPr/>
      </p:nvGrpSpPr>
      <p:grpSpPr>
        <a:xfrm>
          <a:off x="0" y="0"/>
          <a:ext cx="0" cy="0"/>
          <a:chOff x="0" y="0"/>
          <a:chExt cx="0" cy="0"/>
        </a:xfrm>
      </p:grpSpPr>
      <p:sp>
        <p:nvSpPr>
          <p:cNvPr id="4" name="Picture Placeholder 13"/>
          <p:cNvSpPr>
            <a:spLocks noGrp="1"/>
          </p:cNvSpPr>
          <p:nvPr>
            <p:ph type="pic" sz="quarter" idx="23"/>
          </p:nvPr>
        </p:nvSpPr>
        <p:spPr>
          <a:xfrm>
            <a:off x="0" y="0"/>
            <a:ext cx="18288000" cy="10287000"/>
          </a:xfrm>
          <a:pattFill prst="pct25">
            <a:fgClr>
              <a:schemeClr val="accent1"/>
            </a:fgClr>
            <a:bgClr>
              <a:schemeClr val="bg1"/>
            </a:bgClr>
          </a:pattFill>
          <a:effectLst/>
        </p:spPr>
        <p:txBody>
          <a:bodyPr>
            <a:normAutofit/>
          </a:bodyPr>
          <a:lstStyle>
            <a:lvl1pPr marL="0" indent="0">
              <a:buNone/>
              <a:defRPr sz="2100">
                <a:ln>
                  <a:noFill/>
                </a:ln>
                <a:solidFill>
                  <a:schemeClr val="bg1">
                    <a:lumMod val="85000"/>
                  </a:schemeClr>
                </a:solidFill>
              </a:defRPr>
            </a:lvl1pPr>
          </a:lstStyle>
          <a:p>
            <a:r>
              <a:rPr lang="pt-BR"/>
              <a:t>Clique no ícone para adicionar uma imagem</a:t>
            </a:r>
            <a:endParaRPr lang="en-US"/>
          </a:p>
        </p:txBody>
      </p:sp>
      <p:sp>
        <p:nvSpPr>
          <p:cNvPr id="5" name="Text Placeholder 9">
            <a:extLst>
              <a:ext uri="{FF2B5EF4-FFF2-40B4-BE49-F238E27FC236}">
                <a16:creationId xmlns:a16="http://schemas.microsoft.com/office/drawing/2014/main" id="{70272FAD-DA49-F747-860F-075723A8B659}"/>
              </a:ext>
            </a:extLst>
          </p:cNvPr>
          <p:cNvSpPr>
            <a:spLocks noGrp="1"/>
          </p:cNvSpPr>
          <p:nvPr>
            <p:ph type="body" sz="quarter" idx="10" hasCustomPrompt="1"/>
          </p:nvPr>
        </p:nvSpPr>
        <p:spPr>
          <a:xfrm>
            <a:off x="1277541" y="983299"/>
            <a:ext cx="15880557" cy="1144709"/>
          </a:xfrm>
        </p:spPr>
        <p:txBody>
          <a:bodyPr/>
          <a:lstStyle>
            <a:lvl1pPr marL="0" indent="0" algn="ctr">
              <a:buNone/>
              <a:defRPr sz="66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4F86B4B0-32BF-FE47-8D0E-EC690B55963E}"/>
              </a:ext>
            </a:extLst>
          </p:cNvPr>
          <p:cNvSpPr>
            <a:spLocks noGrp="1"/>
          </p:cNvSpPr>
          <p:nvPr>
            <p:ph sz="quarter" idx="11"/>
          </p:nvPr>
        </p:nvSpPr>
        <p:spPr>
          <a:xfrm>
            <a:off x="1371488" y="3404639"/>
            <a:ext cx="7489031" cy="543163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8" name="Content Placeholder 2">
            <a:extLst>
              <a:ext uri="{FF2B5EF4-FFF2-40B4-BE49-F238E27FC236}">
                <a16:creationId xmlns:a16="http://schemas.microsoft.com/office/drawing/2014/main" id="{893210E5-3DE4-BF49-A9D9-4279D29C26F2}"/>
              </a:ext>
            </a:extLst>
          </p:cNvPr>
          <p:cNvSpPr>
            <a:spLocks noGrp="1"/>
          </p:cNvSpPr>
          <p:nvPr>
            <p:ph sz="quarter" idx="12"/>
          </p:nvPr>
        </p:nvSpPr>
        <p:spPr>
          <a:xfrm>
            <a:off x="9605369" y="3404639"/>
            <a:ext cx="7489031" cy="543163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Tree>
    <p:extLst>
      <p:ext uri="{BB962C8B-B14F-4D97-AF65-F5344CB8AC3E}">
        <p14:creationId xmlns:p14="http://schemas.microsoft.com/office/powerpoint/2010/main" val="7687598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ImagePlaceholder">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0" y="0"/>
            <a:ext cx="18288000" cy="10287000"/>
          </a:xfrm>
          <a:prstGeom prst="rect">
            <a:avLst/>
          </a:prstGeom>
          <a:pattFill prst="pct90">
            <a:fgClr>
              <a:schemeClr val="bg1">
                <a:lumMod val="85000"/>
              </a:schemeClr>
            </a:fgClr>
            <a:bgClr>
              <a:schemeClr val="bg1"/>
            </a:bgClr>
          </a:pattFill>
        </p:spPr>
        <p:txBody>
          <a:bodyPr rtlCol="0">
            <a:normAutofit/>
          </a:bodyPr>
          <a:lstStyle>
            <a:lvl1pPr marL="0" indent="0" algn="r">
              <a:buFontTx/>
              <a:buNone/>
              <a:defRPr sz="2400"/>
            </a:lvl1pPr>
          </a:lstStyle>
          <a:p>
            <a:pPr lvl="0"/>
            <a:endParaRPr lang="en-US" noProof="0"/>
          </a:p>
        </p:txBody>
      </p:sp>
    </p:spTree>
    <p:extLst>
      <p:ext uri="{BB962C8B-B14F-4D97-AF65-F5344CB8AC3E}">
        <p14:creationId xmlns:p14="http://schemas.microsoft.com/office/powerpoint/2010/main" val="313668156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1B9ADD"/>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AE6FF112-666E-9845-9D3C-1052E1E7ACA2}"/>
              </a:ext>
            </a:extLst>
          </p:cNvPr>
          <p:cNvSpPr/>
          <p:nvPr userDrawn="1"/>
        </p:nvSpPr>
        <p:spPr>
          <a:xfrm>
            <a:off x="-8463775" y="204788"/>
            <a:ext cx="26751776" cy="11805077"/>
          </a:xfrm>
          <a:custGeom>
            <a:avLst/>
            <a:gdLst>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498015 w 14894169"/>
              <a:gd name="connsiteY6" fmla="*/ 703385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83015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5135965"/>
              <a:gd name="connsiteY0" fmla="*/ 0 h 6822831"/>
              <a:gd name="connsiteX1" fmla="*/ 0 w 15135965"/>
              <a:gd name="connsiteY1" fmla="*/ 1002323 h 6822831"/>
              <a:gd name="connsiteX2" fmla="*/ 861646 w 15135965"/>
              <a:gd name="connsiteY2" fmla="*/ 5644662 h 6822831"/>
              <a:gd name="connsiteX3" fmla="*/ 2866292 w 15135965"/>
              <a:gd name="connsiteY3" fmla="*/ 6822831 h 6822831"/>
              <a:gd name="connsiteX4" fmla="*/ 14612815 w 15135965"/>
              <a:gd name="connsiteY4" fmla="*/ 4783015 h 6822831"/>
              <a:gd name="connsiteX5" fmla="*/ 14894169 w 15135965"/>
              <a:gd name="connsiteY5" fmla="*/ 3182815 h 6822831"/>
              <a:gd name="connsiteX6" fmla="*/ 10585938 w 15135965"/>
              <a:gd name="connsiteY6" fmla="*/ 720969 h 6822831"/>
              <a:gd name="connsiteX7" fmla="*/ 9020907 w 15135965"/>
              <a:gd name="connsiteY7" fmla="*/ 298939 h 6822831"/>
              <a:gd name="connsiteX8" fmla="*/ 738554 w 15135965"/>
              <a:gd name="connsiteY8" fmla="*/ 0 h 6822831"/>
              <a:gd name="connsiteX0" fmla="*/ 738554 w 15307546"/>
              <a:gd name="connsiteY0" fmla="*/ 0 h 6822831"/>
              <a:gd name="connsiteX1" fmla="*/ 0 w 15307546"/>
              <a:gd name="connsiteY1" fmla="*/ 1002323 h 6822831"/>
              <a:gd name="connsiteX2" fmla="*/ 861646 w 15307546"/>
              <a:gd name="connsiteY2" fmla="*/ 5644662 h 6822831"/>
              <a:gd name="connsiteX3" fmla="*/ 2866292 w 15307546"/>
              <a:gd name="connsiteY3" fmla="*/ 6822831 h 6822831"/>
              <a:gd name="connsiteX4" fmla="*/ 14612815 w 15307546"/>
              <a:gd name="connsiteY4" fmla="*/ 4783015 h 6822831"/>
              <a:gd name="connsiteX5" fmla="*/ 14894169 w 15307546"/>
              <a:gd name="connsiteY5" fmla="*/ 3182815 h 6822831"/>
              <a:gd name="connsiteX6" fmla="*/ 10585938 w 15307546"/>
              <a:gd name="connsiteY6" fmla="*/ 720969 h 6822831"/>
              <a:gd name="connsiteX7" fmla="*/ 9020907 w 15307546"/>
              <a:gd name="connsiteY7" fmla="*/ 298939 h 6822831"/>
              <a:gd name="connsiteX8" fmla="*/ 738554 w 15307546"/>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42691"/>
              <a:gd name="connsiteX1" fmla="*/ 39955 w 15380434"/>
              <a:gd name="connsiteY1" fmla="*/ 1002323 h 6842691"/>
              <a:gd name="connsiteX2" fmla="*/ 901601 w 15380434"/>
              <a:gd name="connsiteY2" fmla="*/ 5644662 h 6842691"/>
              <a:gd name="connsiteX3" fmla="*/ 2906247 w 15380434"/>
              <a:gd name="connsiteY3" fmla="*/ 6822831 h 6842691"/>
              <a:gd name="connsiteX4" fmla="*/ 14652770 w 15380434"/>
              <a:gd name="connsiteY4" fmla="*/ 4783015 h 6842691"/>
              <a:gd name="connsiteX5" fmla="*/ 14934124 w 15380434"/>
              <a:gd name="connsiteY5" fmla="*/ 3182815 h 6842691"/>
              <a:gd name="connsiteX6" fmla="*/ 10625893 w 15380434"/>
              <a:gd name="connsiteY6" fmla="*/ 720969 h 6842691"/>
              <a:gd name="connsiteX7" fmla="*/ 9060862 w 15380434"/>
              <a:gd name="connsiteY7" fmla="*/ 298939 h 6842691"/>
              <a:gd name="connsiteX8" fmla="*/ 778509 w 15380434"/>
              <a:gd name="connsiteY8" fmla="*/ 0 h 6842691"/>
              <a:gd name="connsiteX0" fmla="*/ 778509 w 15380434"/>
              <a:gd name="connsiteY0" fmla="*/ 0 h 6824944"/>
              <a:gd name="connsiteX1" fmla="*/ 39955 w 15380434"/>
              <a:gd name="connsiteY1" fmla="*/ 1002323 h 6824944"/>
              <a:gd name="connsiteX2" fmla="*/ 901601 w 15380434"/>
              <a:gd name="connsiteY2" fmla="*/ 5644662 h 6824944"/>
              <a:gd name="connsiteX3" fmla="*/ 2906247 w 15380434"/>
              <a:gd name="connsiteY3" fmla="*/ 6822831 h 6824944"/>
              <a:gd name="connsiteX4" fmla="*/ 14652770 w 15380434"/>
              <a:gd name="connsiteY4" fmla="*/ 4783015 h 6824944"/>
              <a:gd name="connsiteX5" fmla="*/ 14934124 w 15380434"/>
              <a:gd name="connsiteY5" fmla="*/ 3182815 h 6824944"/>
              <a:gd name="connsiteX6" fmla="*/ 10625893 w 15380434"/>
              <a:gd name="connsiteY6" fmla="*/ 720969 h 6824944"/>
              <a:gd name="connsiteX7" fmla="*/ 9060862 w 15380434"/>
              <a:gd name="connsiteY7" fmla="*/ 298939 h 6824944"/>
              <a:gd name="connsiteX8" fmla="*/ 778509 w 15380434"/>
              <a:gd name="connsiteY8" fmla="*/ 0 h 6824944"/>
              <a:gd name="connsiteX0" fmla="*/ 778509 w 15380434"/>
              <a:gd name="connsiteY0" fmla="*/ 0 h 6844346"/>
              <a:gd name="connsiteX1" fmla="*/ 39955 w 15380434"/>
              <a:gd name="connsiteY1" fmla="*/ 1002323 h 6844346"/>
              <a:gd name="connsiteX2" fmla="*/ 901601 w 15380434"/>
              <a:gd name="connsiteY2" fmla="*/ 5644662 h 6844346"/>
              <a:gd name="connsiteX3" fmla="*/ 2906247 w 15380434"/>
              <a:gd name="connsiteY3" fmla="*/ 6822831 h 6844346"/>
              <a:gd name="connsiteX4" fmla="*/ 14652770 w 15380434"/>
              <a:gd name="connsiteY4" fmla="*/ 4783015 h 6844346"/>
              <a:gd name="connsiteX5" fmla="*/ 14934124 w 15380434"/>
              <a:gd name="connsiteY5" fmla="*/ 3182815 h 6844346"/>
              <a:gd name="connsiteX6" fmla="*/ 10625893 w 15380434"/>
              <a:gd name="connsiteY6" fmla="*/ 720969 h 6844346"/>
              <a:gd name="connsiteX7" fmla="*/ 9060862 w 15380434"/>
              <a:gd name="connsiteY7" fmla="*/ 298939 h 6844346"/>
              <a:gd name="connsiteX8" fmla="*/ 778509 w 15380434"/>
              <a:gd name="connsiteY8" fmla="*/ 0 h 684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0434" h="6844346">
                <a:moveTo>
                  <a:pt x="778509" y="0"/>
                </a:moveTo>
                <a:cubicBezTo>
                  <a:pt x="-258984" y="87924"/>
                  <a:pt x="39955" y="756138"/>
                  <a:pt x="39955" y="1002323"/>
                </a:cubicBezTo>
                <a:lnTo>
                  <a:pt x="901601" y="5644662"/>
                </a:lnTo>
                <a:cubicBezTo>
                  <a:pt x="1130201" y="6582508"/>
                  <a:pt x="2062187" y="6940063"/>
                  <a:pt x="2906247" y="6822831"/>
                </a:cubicBezTo>
                <a:lnTo>
                  <a:pt x="14652770" y="4783015"/>
                </a:lnTo>
                <a:cubicBezTo>
                  <a:pt x="15696125" y="4478215"/>
                  <a:pt x="15455800" y="3487615"/>
                  <a:pt x="14934124" y="3182815"/>
                </a:cubicBezTo>
                <a:lnTo>
                  <a:pt x="10625893" y="720969"/>
                </a:lnTo>
                <a:cubicBezTo>
                  <a:pt x="10069047" y="422031"/>
                  <a:pt x="9758385" y="298939"/>
                  <a:pt x="9060862" y="298939"/>
                </a:cubicBezTo>
                <a:lnTo>
                  <a:pt x="778509" y="0"/>
                </a:lnTo>
                <a:close/>
              </a:path>
            </a:pathLst>
          </a:custGeom>
          <a:solidFill>
            <a:srgbClr val="FF6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 </a:t>
            </a:r>
          </a:p>
        </p:txBody>
      </p:sp>
      <p:sp>
        <p:nvSpPr>
          <p:cNvPr id="15" name="Freeform 14">
            <a:extLst>
              <a:ext uri="{FF2B5EF4-FFF2-40B4-BE49-F238E27FC236}">
                <a16:creationId xmlns:a16="http://schemas.microsoft.com/office/drawing/2014/main" id="{33D314F6-3613-6B4A-9FB1-3B336846772A}"/>
              </a:ext>
            </a:extLst>
          </p:cNvPr>
          <p:cNvSpPr/>
          <p:nvPr userDrawn="1"/>
        </p:nvSpPr>
        <p:spPr>
          <a:xfrm rot="19940501">
            <a:off x="-14843485" y="-3724531"/>
            <a:ext cx="23126261" cy="22327922"/>
          </a:xfrm>
          <a:custGeom>
            <a:avLst/>
            <a:gdLst>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405502"/>
              <a:gd name="connsiteY0" fmla="*/ 0 h 14313877"/>
              <a:gd name="connsiteX1" fmla="*/ 11465170 w 15405502"/>
              <a:gd name="connsiteY1" fmla="*/ 4185139 h 14313877"/>
              <a:gd name="connsiteX2" fmla="*/ 13065370 w 15405502"/>
              <a:gd name="connsiteY2" fmla="*/ 5574323 h 14313877"/>
              <a:gd name="connsiteX3" fmla="*/ 15351370 w 15405502"/>
              <a:gd name="connsiteY3" fmla="*/ 13663246 h 14313877"/>
              <a:gd name="connsiteX4" fmla="*/ 14683154 w 15405502"/>
              <a:gd name="connsiteY4" fmla="*/ 14313877 h 14313877"/>
              <a:gd name="connsiteX5" fmla="*/ 1318847 w 15405502"/>
              <a:gd name="connsiteY5" fmla="*/ 5416062 h 14313877"/>
              <a:gd name="connsiteX6" fmla="*/ 70339 w 15405502"/>
              <a:gd name="connsiteY6" fmla="*/ 3253154 h 14313877"/>
              <a:gd name="connsiteX7" fmla="*/ 0 w 15405502"/>
              <a:gd name="connsiteY7" fmla="*/ 0 h 14313877"/>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17507" h="14420758">
                <a:moveTo>
                  <a:pt x="0" y="0"/>
                </a:moveTo>
                <a:lnTo>
                  <a:pt x="11465170" y="4185139"/>
                </a:lnTo>
                <a:cubicBezTo>
                  <a:pt x="12438185" y="4489938"/>
                  <a:pt x="12883663" y="4988170"/>
                  <a:pt x="13065370" y="5574323"/>
                </a:cubicBezTo>
                <a:lnTo>
                  <a:pt x="15351370" y="13663246"/>
                </a:lnTo>
                <a:cubicBezTo>
                  <a:pt x="15603416" y="14266985"/>
                  <a:pt x="15081739" y="14606953"/>
                  <a:pt x="14683154" y="14313877"/>
                </a:cubicBezTo>
                <a:lnTo>
                  <a:pt x="1318847" y="5416062"/>
                </a:lnTo>
                <a:cubicBezTo>
                  <a:pt x="902677" y="5117123"/>
                  <a:pt x="99646" y="4976446"/>
                  <a:pt x="70339" y="3253154"/>
                </a:cubicBezTo>
                <a:cubicBezTo>
                  <a:pt x="41032" y="1529862"/>
                  <a:pt x="23446" y="1084385"/>
                  <a:pt x="0" y="0"/>
                </a:cubicBezTo>
                <a:close/>
              </a:path>
            </a:pathLst>
          </a:custGeom>
          <a:solidFill>
            <a:srgbClr val="1F6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        </a:t>
            </a:r>
          </a:p>
        </p:txBody>
      </p:sp>
      <p:pic>
        <p:nvPicPr>
          <p:cNvPr id="8" name="Picture 7">
            <a:extLst>
              <a:ext uri="{FF2B5EF4-FFF2-40B4-BE49-F238E27FC236}">
                <a16:creationId xmlns:a16="http://schemas.microsoft.com/office/drawing/2014/main" id="{995945C0-A1DD-334E-91E8-9B785030903D}"/>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1" y="-496932"/>
            <a:ext cx="18282584" cy="10287000"/>
          </a:xfrm>
          <a:prstGeom prst="rect">
            <a:avLst/>
          </a:prstGeom>
        </p:spPr>
      </p:pic>
      <p:sp>
        <p:nvSpPr>
          <p:cNvPr id="10" name="Text Placeholder 9">
            <a:extLst>
              <a:ext uri="{FF2B5EF4-FFF2-40B4-BE49-F238E27FC236}">
                <a16:creationId xmlns:a16="http://schemas.microsoft.com/office/drawing/2014/main" id="{8C6FB7FA-5927-A54B-BB7A-AF2D73810190}"/>
              </a:ext>
            </a:extLst>
          </p:cNvPr>
          <p:cNvSpPr>
            <a:spLocks noGrp="1"/>
          </p:cNvSpPr>
          <p:nvPr>
            <p:ph type="body" sz="quarter" idx="10" hasCustomPrompt="1"/>
          </p:nvPr>
        </p:nvSpPr>
        <p:spPr>
          <a:xfrm>
            <a:off x="1203722" y="4571146"/>
            <a:ext cx="15880557" cy="1144709"/>
          </a:xfrm>
        </p:spPr>
        <p:txBody>
          <a:bodyPr>
            <a:normAutofit/>
          </a:bodyPr>
          <a:lstStyle>
            <a:lvl1pPr marL="0" indent="0" algn="ctr">
              <a:buNone/>
              <a:defRPr sz="54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EB0065C8-F40D-CC41-BFE0-F1EA75BBB49C}"/>
              </a:ext>
            </a:extLst>
          </p:cNvPr>
          <p:cNvSpPr>
            <a:spLocks noGrp="1"/>
          </p:cNvSpPr>
          <p:nvPr>
            <p:ph type="body" sz="quarter" idx="11"/>
          </p:nvPr>
        </p:nvSpPr>
        <p:spPr>
          <a:xfrm>
            <a:off x="1257301" y="5985105"/>
            <a:ext cx="15828170" cy="1197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6" name="Rectangle 15">
            <a:extLst>
              <a:ext uri="{FF2B5EF4-FFF2-40B4-BE49-F238E27FC236}">
                <a16:creationId xmlns:a16="http://schemas.microsoft.com/office/drawing/2014/main" id="{0E9B5594-36E5-D847-BBB6-2295E5BCE5EA}"/>
              </a:ext>
            </a:extLst>
          </p:cNvPr>
          <p:cNvSpPr/>
          <p:nvPr userDrawn="1"/>
        </p:nvSpPr>
        <p:spPr>
          <a:xfrm>
            <a:off x="0" y="9179169"/>
            <a:ext cx="18288000" cy="1107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z</a:t>
            </a:r>
          </a:p>
        </p:txBody>
      </p:sp>
      <p:cxnSp>
        <p:nvCxnSpPr>
          <p:cNvPr id="158" name="Straight Connector 157">
            <a:extLst>
              <a:ext uri="{FF2B5EF4-FFF2-40B4-BE49-F238E27FC236}">
                <a16:creationId xmlns:a16="http://schemas.microsoft.com/office/drawing/2014/main" id="{53434903-5C2B-EE44-965D-BB4F614E5616}"/>
              </a:ext>
            </a:extLst>
          </p:cNvPr>
          <p:cNvCxnSpPr>
            <a:cxnSpLocks/>
          </p:cNvCxnSpPr>
          <p:nvPr userDrawn="1"/>
        </p:nvCxnSpPr>
        <p:spPr>
          <a:xfrm flipV="1">
            <a:off x="15921920" y="9452918"/>
            <a:ext cx="0" cy="461664"/>
          </a:xfrm>
          <a:prstGeom prst="line">
            <a:avLst/>
          </a:prstGeom>
          <a:ln>
            <a:solidFill>
              <a:srgbClr val="179ADC"/>
            </a:solidFill>
          </a:ln>
        </p:spPr>
        <p:style>
          <a:lnRef idx="1">
            <a:schemeClr val="accent1"/>
          </a:lnRef>
          <a:fillRef idx="0">
            <a:schemeClr val="accent1"/>
          </a:fillRef>
          <a:effectRef idx="0">
            <a:schemeClr val="accent1"/>
          </a:effectRef>
          <a:fontRef idx="minor">
            <a:schemeClr val="tx1"/>
          </a:fontRef>
        </p:style>
      </p:cxnSp>
      <p:sp>
        <p:nvSpPr>
          <p:cNvPr id="159" name="Slide Number Placeholder 8">
            <a:extLst>
              <a:ext uri="{FF2B5EF4-FFF2-40B4-BE49-F238E27FC236}">
                <a16:creationId xmlns:a16="http://schemas.microsoft.com/office/drawing/2014/main" id="{E5D63A30-082D-454B-AB0A-78CD88102A98}"/>
              </a:ext>
            </a:extLst>
          </p:cNvPr>
          <p:cNvSpPr>
            <a:spLocks noGrp="1"/>
          </p:cNvSpPr>
          <p:nvPr>
            <p:ph type="sldNum" sz="quarter" idx="4"/>
          </p:nvPr>
        </p:nvSpPr>
        <p:spPr>
          <a:xfrm>
            <a:off x="15921920" y="9439270"/>
            <a:ext cx="1108781" cy="547688"/>
          </a:xfrm>
          <a:prstGeom prst="rect">
            <a:avLst/>
          </a:prstGeom>
        </p:spPr>
        <p:txBody>
          <a:bodyPr vert="horz" lIns="91440" tIns="45720" rIns="91440" bIns="45720" rtlCol="0" anchor="ctr"/>
          <a:lstStyle>
            <a:lvl1pPr algn="ctr">
              <a:defRPr sz="1800">
                <a:solidFill>
                  <a:srgbClr val="179ADC"/>
                </a:solidFill>
              </a:defRPr>
            </a:lvl1pPr>
          </a:lstStyle>
          <a:p>
            <a:fld id="{CEF48CEA-885D-5C4E-A5CD-C931F1E95D6A}" type="slidenum">
              <a:rPr lang="en-US" smtClean="0"/>
              <a:pPr/>
              <a:t>‹nº›</a:t>
            </a:fld>
            <a:endParaRPr lang="en-US"/>
          </a:p>
        </p:txBody>
      </p:sp>
      <p:sp>
        <p:nvSpPr>
          <p:cNvPr id="160" name="Rectangle 159">
            <a:extLst>
              <a:ext uri="{FF2B5EF4-FFF2-40B4-BE49-F238E27FC236}">
                <a16:creationId xmlns:a16="http://schemas.microsoft.com/office/drawing/2014/main" id="{BF88EFB9-40B6-804F-86F5-49463560D9A2}"/>
              </a:ext>
            </a:extLst>
          </p:cNvPr>
          <p:cNvSpPr/>
          <p:nvPr userDrawn="1"/>
        </p:nvSpPr>
        <p:spPr>
          <a:xfrm>
            <a:off x="0" y="-33842"/>
            <a:ext cx="18288000" cy="1107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z</a:t>
            </a:r>
          </a:p>
        </p:txBody>
      </p:sp>
      <p:grpSp>
        <p:nvGrpSpPr>
          <p:cNvPr id="2" name="Agrupar 14">
            <a:extLst>
              <a:ext uri="{FF2B5EF4-FFF2-40B4-BE49-F238E27FC236}">
                <a16:creationId xmlns:a16="http://schemas.microsoft.com/office/drawing/2014/main" id="{180F6310-CC9B-1F88-CA39-F34AF3EFCE46}"/>
              </a:ext>
            </a:extLst>
          </p:cNvPr>
          <p:cNvGrpSpPr>
            <a:grpSpLocks/>
          </p:cNvGrpSpPr>
          <p:nvPr userDrawn="1"/>
        </p:nvGrpSpPr>
        <p:grpSpPr bwMode="auto">
          <a:xfrm>
            <a:off x="403992" y="9381145"/>
            <a:ext cx="7589806" cy="751830"/>
            <a:chOff x="230284" y="6182971"/>
            <a:chExt cx="6566171" cy="597876"/>
          </a:xfrm>
        </p:grpSpPr>
        <p:pic>
          <p:nvPicPr>
            <p:cNvPr id="3" name="Imagem 15" descr="Logotipo&#10;&#10;Descrição gerada automaticamente">
              <a:extLst>
                <a:ext uri="{FF2B5EF4-FFF2-40B4-BE49-F238E27FC236}">
                  <a16:creationId xmlns:a16="http://schemas.microsoft.com/office/drawing/2014/main" id="{A4FD5CF0-EF6B-20FA-15E3-F9968C1E8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284" y="6182971"/>
              <a:ext cx="818616" cy="59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6">
              <a:extLst>
                <a:ext uri="{FF2B5EF4-FFF2-40B4-BE49-F238E27FC236}">
                  <a16:creationId xmlns:a16="http://schemas.microsoft.com/office/drawing/2014/main" id="{74DB3350-41D4-786D-F615-71159193F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237" y="6268972"/>
              <a:ext cx="5621218" cy="43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6050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FF671B"/>
        </a:solidFill>
        <a:effectLst/>
      </p:bgPr>
    </p:bg>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65A6EE7-3E4E-064C-85BD-F731727138CE}"/>
              </a:ext>
            </a:extLst>
          </p:cNvPr>
          <p:cNvSpPr/>
          <p:nvPr userDrawn="1"/>
        </p:nvSpPr>
        <p:spPr>
          <a:xfrm>
            <a:off x="2636691" y="2883661"/>
            <a:ext cx="18289383" cy="9984321"/>
          </a:xfrm>
          <a:custGeom>
            <a:avLst/>
            <a:gdLst>
              <a:gd name="connsiteX0" fmla="*/ 87923 w 11887200"/>
              <a:gd name="connsiteY0" fmla="*/ 3464170 h 6506308"/>
              <a:gd name="connsiteX1" fmla="*/ 0 w 11887200"/>
              <a:gd name="connsiteY1" fmla="*/ 4448908 h 6506308"/>
              <a:gd name="connsiteX2" fmla="*/ 2338754 w 11887200"/>
              <a:gd name="connsiteY2" fmla="*/ 6312877 h 6506308"/>
              <a:gd name="connsiteX3" fmla="*/ 4026877 w 11887200"/>
              <a:gd name="connsiteY3" fmla="*/ 6506308 h 6506308"/>
              <a:gd name="connsiteX4" fmla="*/ 10304585 w 11887200"/>
              <a:gd name="connsiteY4" fmla="*/ 5539154 h 6506308"/>
              <a:gd name="connsiteX5" fmla="*/ 11570677 w 11887200"/>
              <a:gd name="connsiteY5" fmla="*/ 4308231 h 6506308"/>
              <a:gd name="connsiteX6" fmla="*/ 11887200 w 11887200"/>
              <a:gd name="connsiteY6" fmla="*/ 1740877 h 6506308"/>
              <a:gd name="connsiteX7" fmla="*/ 10937631 w 11887200"/>
              <a:gd name="connsiteY7" fmla="*/ 0 h 6506308"/>
              <a:gd name="connsiteX8" fmla="*/ 87923 w 11887200"/>
              <a:gd name="connsiteY8" fmla="*/ 3464170 h 6506308"/>
              <a:gd name="connsiteX0" fmla="*/ 280576 w 12079853"/>
              <a:gd name="connsiteY0" fmla="*/ 3464170 h 6506308"/>
              <a:gd name="connsiteX1" fmla="*/ 192653 w 12079853"/>
              <a:gd name="connsiteY1" fmla="*/ 4448908 h 6506308"/>
              <a:gd name="connsiteX2" fmla="*/ 2531407 w 12079853"/>
              <a:gd name="connsiteY2" fmla="*/ 6312877 h 6506308"/>
              <a:gd name="connsiteX3" fmla="*/ 4219530 w 12079853"/>
              <a:gd name="connsiteY3" fmla="*/ 6506308 h 6506308"/>
              <a:gd name="connsiteX4" fmla="*/ 10497238 w 12079853"/>
              <a:gd name="connsiteY4" fmla="*/ 5539154 h 6506308"/>
              <a:gd name="connsiteX5" fmla="*/ 11763330 w 12079853"/>
              <a:gd name="connsiteY5" fmla="*/ 4308231 h 6506308"/>
              <a:gd name="connsiteX6" fmla="*/ 12079853 w 12079853"/>
              <a:gd name="connsiteY6" fmla="*/ 1740877 h 6506308"/>
              <a:gd name="connsiteX7" fmla="*/ 11130284 w 12079853"/>
              <a:gd name="connsiteY7" fmla="*/ 0 h 6506308"/>
              <a:gd name="connsiteX8" fmla="*/ 280576 w 12079853"/>
              <a:gd name="connsiteY8" fmla="*/ 3464170 h 6506308"/>
              <a:gd name="connsiteX0" fmla="*/ 363385 w 12162662"/>
              <a:gd name="connsiteY0" fmla="*/ 3464170 h 6506308"/>
              <a:gd name="connsiteX1" fmla="*/ 275462 w 12162662"/>
              <a:gd name="connsiteY1" fmla="*/ 4448908 h 6506308"/>
              <a:gd name="connsiteX2" fmla="*/ 2614216 w 12162662"/>
              <a:gd name="connsiteY2" fmla="*/ 6312877 h 6506308"/>
              <a:gd name="connsiteX3" fmla="*/ 4302339 w 12162662"/>
              <a:gd name="connsiteY3" fmla="*/ 6506308 h 6506308"/>
              <a:gd name="connsiteX4" fmla="*/ 10580047 w 12162662"/>
              <a:gd name="connsiteY4" fmla="*/ 5539154 h 6506308"/>
              <a:gd name="connsiteX5" fmla="*/ 11846139 w 12162662"/>
              <a:gd name="connsiteY5" fmla="*/ 4308231 h 6506308"/>
              <a:gd name="connsiteX6" fmla="*/ 12162662 w 12162662"/>
              <a:gd name="connsiteY6" fmla="*/ 1740877 h 6506308"/>
              <a:gd name="connsiteX7" fmla="*/ 11213093 w 12162662"/>
              <a:gd name="connsiteY7" fmla="*/ 0 h 6506308"/>
              <a:gd name="connsiteX8" fmla="*/ 363385 w 12162662"/>
              <a:gd name="connsiteY8" fmla="*/ 3464170 h 6506308"/>
              <a:gd name="connsiteX0" fmla="*/ 363385 w 12162662"/>
              <a:gd name="connsiteY0" fmla="*/ 3464170 h 6514350"/>
              <a:gd name="connsiteX1" fmla="*/ 275462 w 12162662"/>
              <a:gd name="connsiteY1" fmla="*/ 4448908 h 6514350"/>
              <a:gd name="connsiteX2" fmla="*/ 2614216 w 12162662"/>
              <a:gd name="connsiteY2" fmla="*/ 6312877 h 6514350"/>
              <a:gd name="connsiteX3" fmla="*/ 4302339 w 12162662"/>
              <a:gd name="connsiteY3" fmla="*/ 6506308 h 6514350"/>
              <a:gd name="connsiteX4" fmla="*/ 10580047 w 12162662"/>
              <a:gd name="connsiteY4" fmla="*/ 5539154 h 6514350"/>
              <a:gd name="connsiteX5" fmla="*/ 11846139 w 12162662"/>
              <a:gd name="connsiteY5" fmla="*/ 4308231 h 6514350"/>
              <a:gd name="connsiteX6" fmla="*/ 12162662 w 12162662"/>
              <a:gd name="connsiteY6" fmla="*/ 1740877 h 6514350"/>
              <a:gd name="connsiteX7" fmla="*/ 11213093 w 12162662"/>
              <a:gd name="connsiteY7" fmla="*/ 0 h 6514350"/>
              <a:gd name="connsiteX8" fmla="*/ 363385 w 12162662"/>
              <a:gd name="connsiteY8" fmla="*/ 3464170 h 6514350"/>
              <a:gd name="connsiteX0" fmla="*/ 363385 w 12162662"/>
              <a:gd name="connsiteY0" fmla="*/ 3464170 h 6582999"/>
              <a:gd name="connsiteX1" fmla="*/ 275462 w 12162662"/>
              <a:gd name="connsiteY1" fmla="*/ 4448908 h 6582999"/>
              <a:gd name="connsiteX2" fmla="*/ 2614216 w 12162662"/>
              <a:gd name="connsiteY2" fmla="*/ 6312877 h 6582999"/>
              <a:gd name="connsiteX3" fmla="*/ 4302339 w 12162662"/>
              <a:gd name="connsiteY3" fmla="*/ 6506308 h 6582999"/>
              <a:gd name="connsiteX4" fmla="*/ 10580047 w 12162662"/>
              <a:gd name="connsiteY4" fmla="*/ 5539154 h 6582999"/>
              <a:gd name="connsiteX5" fmla="*/ 11846139 w 12162662"/>
              <a:gd name="connsiteY5" fmla="*/ 4308231 h 6582999"/>
              <a:gd name="connsiteX6" fmla="*/ 12162662 w 12162662"/>
              <a:gd name="connsiteY6" fmla="*/ 1740877 h 6582999"/>
              <a:gd name="connsiteX7" fmla="*/ 11213093 w 12162662"/>
              <a:gd name="connsiteY7" fmla="*/ 0 h 6582999"/>
              <a:gd name="connsiteX8" fmla="*/ 363385 w 12162662"/>
              <a:gd name="connsiteY8" fmla="*/ 3464170 h 6582999"/>
              <a:gd name="connsiteX0" fmla="*/ 363385 w 12162662"/>
              <a:gd name="connsiteY0" fmla="*/ 3474330 h 6593159"/>
              <a:gd name="connsiteX1" fmla="*/ 275462 w 12162662"/>
              <a:gd name="connsiteY1" fmla="*/ 4459068 h 6593159"/>
              <a:gd name="connsiteX2" fmla="*/ 2614216 w 12162662"/>
              <a:gd name="connsiteY2" fmla="*/ 6323037 h 6593159"/>
              <a:gd name="connsiteX3" fmla="*/ 4302339 w 12162662"/>
              <a:gd name="connsiteY3" fmla="*/ 6516468 h 6593159"/>
              <a:gd name="connsiteX4" fmla="*/ 10580047 w 12162662"/>
              <a:gd name="connsiteY4" fmla="*/ 5549314 h 6593159"/>
              <a:gd name="connsiteX5" fmla="*/ 11846139 w 12162662"/>
              <a:gd name="connsiteY5" fmla="*/ 4318391 h 6593159"/>
              <a:gd name="connsiteX6" fmla="*/ 12162662 w 12162662"/>
              <a:gd name="connsiteY6" fmla="*/ 1751037 h 6593159"/>
              <a:gd name="connsiteX7" fmla="*/ 11172453 w 12162662"/>
              <a:gd name="connsiteY7" fmla="*/ 0 h 6593159"/>
              <a:gd name="connsiteX8" fmla="*/ 363385 w 12162662"/>
              <a:gd name="connsiteY8" fmla="*/ 3474330 h 6593159"/>
              <a:gd name="connsiteX0" fmla="*/ 363385 w 12162662"/>
              <a:gd name="connsiteY0" fmla="*/ 3501455 h 6620284"/>
              <a:gd name="connsiteX1" fmla="*/ 275462 w 12162662"/>
              <a:gd name="connsiteY1" fmla="*/ 4486193 h 6620284"/>
              <a:gd name="connsiteX2" fmla="*/ 2614216 w 12162662"/>
              <a:gd name="connsiteY2" fmla="*/ 6350162 h 6620284"/>
              <a:gd name="connsiteX3" fmla="*/ 4302339 w 12162662"/>
              <a:gd name="connsiteY3" fmla="*/ 6543593 h 6620284"/>
              <a:gd name="connsiteX4" fmla="*/ 10580047 w 12162662"/>
              <a:gd name="connsiteY4" fmla="*/ 5576439 h 6620284"/>
              <a:gd name="connsiteX5" fmla="*/ 11846139 w 12162662"/>
              <a:gd name="connsiteY5" fmla="*/ 4345516 h 6620284"/>
              <a:gd name="connsiteX6" fmla="*/ 12162662 w 12162662"/>
              <a:gd name="connsiteY6" fmla="*/ 1778162 h 6620284"/>
              <a:gd name="connsiteX7" fmla="*/ 11172453 w 12162662"/>
              <a:gd name="connsiteY7" fmla="*/ 27125 h 6620284"/>
              <a:gd name="connsiteX8" fmla="*/ 363385 w 12162662"/>
              <a:gd name="connsiteY8" fmla="*/ 3501455 h 6620284"/>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92922"/>
              <a:gd name="connsiteY0" fmla="*/ 3537385 h 6656214"/>
              <a:gd name="connsiteX1" fmla="*/ 275462 w 12192922"/>
              <a:gd name="connsiteY1" fmla="*/ 4522123 h 6656214"/>
              <a:gd name="connsiteX2" fmla="*/ 2614216 w 12192922"/>
              <a:gd name="connsiteY2" fmla="*/ 6386092 h 6656214"/>
              <a:gd name="connsiteX3" fmla="*/ 4302339 w 12192922"/>
              <a:gd name="connsiteY3" fmla="*/ 6579523 h 6656214"/>
              <a:gd name="connsiteX4" fmla="*/ 10580047 w 12192922"/>
              <a:gd name="connsiteY4" fmla="*/ 5612369 h 6656214"/>
              <a:gd name="connsiteX5" fmla="*/ 11846139 w 12192922"/>
              <a:gd name="connsiteY5" fmla="*/ 4381446 h 6656214"/>
              <a:gd name="connsiteX6" fmla="*/ 12162662 w 12192922"/>
              <a:gd name="connsiteY6" fmla="*/ 1814092 h 6656214"/>
              <a:gd name="connsiteX7" fmla="*/ 11172453 w 12192922"/>
              <a:gd name="connsiteY7" fmla="*/ 63055 h 6656214"/>
              <a:gd name="connsiteX8" fmla="*/ 363385 w 12192922"/>
              <a:gd name="connsiteY8" fmla="*/ 3537385 h 665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922" h="6656214">
                <a:moveTo>
                  <a:pt x="363385" y="3537385"/>
                </a:moveTo>
                <a:cubicBezTo>
                  <a:pt x="-228630" y="3795292"/>
                  <a:pt x="23416" y="4352139"/>
                  <a:pt x="275462" y="4522123"/>
                </a:cubicBezTo>
                <a:lnTo>
                  <a:pt x="2614216" y="6386092"/>
                </a:lnTo>
                <a:cubicBezTo>
                  <a:pt x="3099433" y="6729539"/>
                  <a:pt x="3514906" y="6685527"/>
                  <a:pt x="4302339" y="6579523"/>
                </a:cubicBezTo>
                <a:lnTo>
                  <a:pt x="10580047" y="5612369"/>
                </a:lnTo>
                <a:cubicBezTo>
                  <a:pt x="11337358" y="5506861"/>
                  <a:pt x="11708588" y="5309914"/>
                  <a:pt x="11846139" y="4381446"/>
                </a:cubicBezTo>
                <a:lnTo>
                  <a:pt x="12162662" y="1814092"/>
                </a:lnTo>
                <a:cubicBezTo>
                  <a:pt x="12310112" y="285533"/>
                  <a:pt x="11908923" y="-186386"/>
                  <a:pt x="11172453" y="63055"/>
                </a:cubicBezTo>
                <a:lnTo>
                  <a:pt x="363385" y="3537385"/>
                </a:lnTo>
                <a:close/>
              </a:path>
            </a:pathLst>
          </a:custGeom>
          <a:solidFill>
            <a:srgbClr val="1B9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3" name="Freeform 22">
            <a:extLst>
              <a:ext uri="{FF2B5EF4-FFF2-40B4-BE49-F238E27FC236}">
                <a16:creationId xmlns:a16="http://schemas.microsoft.com/office/drawing/2014/main" id="{1B47E00D-1867-DC48-89CD-15C62638CAB2}"/>
              </a:ext>
            </a:extLst>
          </p:cNvPr>
          <p:cNvSpPr/>
          <p:nvPr userDrawn="1"/>
        </p:nvSpPr>
        <p:spPr>
          <a:xfrm>
            <a:off x="-2294793" y="-3033345"/>
            <a:ext cx="23126261" cy="21631137"/>
          </a:xfrm>
          <a:custGeom>
            <a:avLst/>
            <a:gdLst>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405502"/>
              <a:gd name="connsiteY0" fmla="*/ 0 h 14313877"/>
              <a:gd name="connsiteX1" fmla="*/ 11465170 w 15405502"/>
              <a:gd name="connsiteY1" fmla="*/ 4185139 h 14313877"/>
              <a:gd name="connsiteX2" fmla="*/ 13065370 w 15405502"/>
              <a:gd name="connsiteY2" fmla="*/ 5574323 h 14313877"/>
              <a:gd name="connsiteX3" fmla="*/ 15351370 w 15405502"/>
              <a:gd name="connsiteY3" fmla="*/ 13663246 h 14313877"/>
              <a:gd name="connsiteX4" fmla="*/ 14683154 w 15405502"/>
              <a:gd name="connsiteY4" fmla="*/ 14313877 h 14313877"/>
              <a:gd name="connsiteX5" fmla="*/ 1318847 w 15405502"/>
              <a:gd name="connsiteY5" fmla="*/ 5416062 h 14313877"/>
              <a:gd name="connsiteX6" fmla="*/ 70339 w 15405502"/>
              <a:gd name="connsiteY6" fmla="*/ 3253154 h 14313877"/>
              <a:gd name="connsiteX7" fmla="*/ 0 w 15405502"/>
              <a:gd name="connsiteY7" fmla="*/ 0 h 14313877"/>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17507" h="14420758">
                <a:moveTo>
                  <a:pt x="0" y="0"/>
                </a:moveTo>
                <a:lnTo>
                  <a:pt x="11465170" y="4185139"/>
                </a:lnTo>
                <a:cubicBezTo>
                  <a:pt x="12438185" y="4489938"/>
                  <a:pt x="12883663" y="4988170"/>
                  <a:pt x="13065370" y="5574323"/>
                </a:cubicBezTo>
                <a:lnTo>
                  <a:pt x="15351370" y="13663246"/>
                </a:lnTo>
                <a:cubicBezTo>
                  <a:pt x="15603416" y="14266985"/>
                  <a:pt x="15081739" y="14606953"/>
                  <a:pt x="14683154" y="14313877"/>
                </a:cubicBezTo>
                <a:lnTo>
                  <a:pt x="1318847" y="5416062"/>
                </a:lnTo>
                <a:cubicBezTo>
                  <a:pt x="902677" y="5117123"/>
                  <a:pt x="99646" y="4976446"/>
                  <a:pt x="70339" y="3253154"/>
                </a:cubicBezTo>
                <a:cubicBezTo>
                  <a:pt x="41032" y="1529862"/>
                  <a:pt x="23446" y="1084385"/>
                  <a:pt x="0" y="0"/>
                </a:cubicBezTo>
                <a:close/>
              </a:path>
            </a:pathLst>
          </a:custGeom>
          <a:solidFill>
            <a:srgbClr val="1F6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pic>
        <p:nvPicPr>
          <p:cNvPr id="9" name="Picture 8">
            <a:extLst>
              <a:ext uri="{FF2B5EF4-FFF2-40B4-BE49-F238E27FC236}">
                <a16:creationId xmlns:a16="http://schemas.microsoft.com/office/drawing/2014/main" id="{C2306AC9-ACBB-8D43-9C85-5C5E519B5F9C}"/>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10" name="Text Placeholder 9">
            <a:extLst>
              <a:ext uri="{FF2B5EF4-FFF2-40B4-BE49-F238E27FC236}">
                <a16:creationId xmlns:a16="http://schemas.microsoft.com/office/drawing/2014/main" id="{A300D7C3-4927-9441-8374-31D2B3F9EED4}"/>
              </a:ext>
            </a:extLst>
          </p:cNvPr>
          <p:cNvSpPr>
            <a:spLocks noGrp="1"/>
          </p:cNvSpPr>
          <p:nvPr>
            <p:ph type="body" sz="quarter" idx="10" hasCustomPrompt="1"/>
          </p:nvPr>
        </p:nvSpPr>
        <p:spPr>
          <a:xfrm>
            <a:off x="1203722" y="4571146"/>
            <a:ext cx="15880557" cy="1144709"/>
          </a:xfrm>
        </p:spPr>
        <p:txBody>
          <a:bodyPr>
            <a:normAutofit/>
          </a:bodyPr>
          <a:lstStyle>
            <a:lvl1pPr marL="0" indent="0" algn="ctr">
              <a:buNone/>
              <a:defRPr sz="54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A1A8F8DB-3913-8544-BA70-8162AF39A64C}"/>
              </a:ext>
            </a:extLst>
          </p:cNvPr>
          <p:cNvSpPr>
            <a:spLocks noGrp="1"/>
          </p:cNvSpPr>
          <p:nvPr>
            <p:ph type="body" sz="quarter" idx="11"/>
          </p:nvPr>
        </p:nvSpPr>
        <p:spPr>
          <a:xfrm>
            <a:off x="1257301" y="5985105"/>
            <a:ext cx="15828170" cy="1197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Tree>
    <p:extLst>
      <p:ext uri="{BB962C8B-B14F-4D97-AF65-F5344CB8AC3E}">
        <p14:creationId xmlns:p14="http://schemas.microsoft.com/office/powerpoint/2010/main" val="910106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1F609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BFEEBD7-6C35-9B48-BEBA-D454229681D2}"/>
              </a:ext>
            </a:extLst>
          </p:cNvPr>
          <p:cNvGrpSpPr/>
          <p:nvPr userDrawn="1"/>
        </p:nvGrpSpPr>
        <p:grpSpPr>
          <a:xfrm>
            <a:off x="-3699082" y="573217"/>
            <a:ext cx="24628913" cy="14071589"/>
            <a:chOff x="-2466055" y="382144"/>
            <a:chExt cx="16419275" cy="9381059"/>
          </a:xfrm>
        </p:grpSpPr>
        <p:sp>
          <p:nvSpPr>
            <p:cNvPr id="13" name="Freeform 12">
              <a:extLst>
                <a:ext uri="{FF2B5EF4-FFF2-40B4-BE49-F238E27FC236}">
                  <a16:creationId xmlns:a16="http://schemas.microsoft.com/office/drawing/2014/main" id="{10232C18-81AB-C841-9C72-C271B349C6F8}"/>
                </a:ext>
              </a:extLst>
            </p:cNvPr>
            <p:cNvSpPr/>
            <p:nvPr userDrawn="1"/>
          </p:nvSpPr>
          <p:spPr>
            <a:xfrm rot="12537598">
              <a:off x="-2466055" y="1315909"/>
              <a:ext cx="14178773" cy="6436710"/>
            </a:xfrm>
            <a:custGeom>
              <a:avLst/>
              <a:gdLst>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498015 w 14894169"/>
                <a:gd name="connsiteY6" fmla="*/ 703385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83015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5135965"/>
                <a:gd name="connsiteY0" fmla="*/ 0 h 6822831"/>
                <a:gd name="connsiteX1" fmla="*/ 0 w 15135965"/>
                <a:gd name="connsiteY1" fmla="*/ 1002323 h 6822831"/>
                <a:gd name="connsiteX2" fmla="*/ 861646 w 15135965"/>
                <a:gd name="connsiteY2" fmla="*/ 5644662 h 6822831"/>
                <a:gd name="connsiteX3" fmla="*/ 2866292 w 15135965"/>
                <a:gd name="connsiteY3" fmla="*/ 6822831 h 6822831"/>
                <a:gd name="connsiteX4" fmla="*/ 14612815 w 15135965"/>
                <a:gd name="connsiteY4" fmla="*/ 4783015 h 6822831"/>
                <a:gd name="connsiteX5" fmla="*/ 14894169 w 15135965"/>
                <a:gd name="connsiteY5" fmla="*/ 3182815 h 6822831"/>
                <a:gd name="connsiteX6" fmla="*/ 10585938 w 15135965"/>
                <a:gd name="connsiteY6" fmla="*/ 720969 h 6822831"/>
                <a:gd name="connsiteX7" fmla="*/ 9020907 w 15135965"/>
                <a:gd name="connsiteY7" fmla="*/ 298939 h 6822831"/>
                <a:gd name="connsiteX8" fmla="*/ 738554 w 15135965"/>
                <a:gd name="connsiteY8" fmla="*/ 0 h 6822831"/>
                <a:gd name="connsiteX0" fmla="*/ 738554 w 15307546"/>
                <a:gd name="connsiteY0" fmla="*/ 0 h 6822831"/>
                <a:gd name="connsiteX1" fmla="*/ 0 w 15307546"/>
                <a:gd name="connsiteY1" fmla="*/ 1002323 h 6822831"/>
                <a:gd name="connsiteX2" fmla="*/ 861646 w 15307546"/>
                <a:gd name="connsiteY2" fmla="*/ 5644662 h 6822831"/>
                <a:gd name="connsiteX3" fmla="*/ 2866292 w 15307546"/>
                <a:gd name="connsiteY3" fmla="*/ 6822831 h 6822831"/>
                <a:gd name="connsiteX4" fmla="*/ 14612815 w 15307546"/>
                <a:gd name="connsiteY4" fmla="*/ 4783015 h 6822831"/>
                <a:gd name="connsiteX5" fmla="*/ 14894169 w 15307546"/>
                <a:gd name="connsiteY5" fmla="*/ 3182815 h 6822831"/>
                <a:gd name="connsiteX6" fmla="*/ 10585938 w 15307546"/>
                <a:gd name="connsiteY6" fmla="*/ 720969 h 6822831"/>
                <a:gd name="connsiteX7" fmla="*/ 9020907 w 15307546"/>
                <a:gd name="connsiteY7" fmla="*/ 298939 h 6822831"/>
                <a:gd name="connsiteX8" fmla="*/ 738554 w 15307546"/>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42691"/>
                <a:gd name="connsiteX1" fmla="*/ 39955 w 15380434"/>
                <a:gd name="connsiteY1" fmla="*/ 1002323 h 6842691"/>
                <a:gd name="connsiteX2" fmla="*/ 901601 w 15380434"/>
                <a:gd name="connsiteY2" fmla="*/ 5644662 h 6842691"/>
                <a:gd name="connsiteX3" fmla="*/ 2906247 w 15380434"/>
                <a:gd name="connsiteY3" fmla="*/ 6822831 h 6842691"/>
                <a:gd name="connsiteX4" fmla="*/ 14652770 w 15380434"/>
                <a:gd name="connsiteY4" fmla="*/ 4783015 h 6842691"/>
                <a:gd name="connsiteX5" fmla="*/ 14934124 w 15380434"/>
                <a:gd name="connsiteY5" fmla="*/ 3182815 h 6842691"/>
                <a:gd name="connsiteX6" fmla="*/ 10625893 w 15380434"/>
                <a:gd name="connsiteY6" fmla="*/ 720969 h 6842691"/>
                <a:gd name="connsiteX7" fmla="*/ 9060862 w 15380434"/>
                <a:gd name="connsiteY7" fmla="*/ 298939 h 6842691"/>
                <a:gd name="connsiteX8" fmla="*/ 778509 w 15380434"/>
                <a:gd name="connsiteY8" fmla="*/ 0 h 6842691"/>
                <a:gd name="connsiteX0" fmla="*/ 778509 w 15380434"/>
                <a:gd name="connsiteY0" fmla="*/ 0 h 6824944"/>
                <a:gd name="connsiteX1" fmla="*/ 39955 w 15380434"/>
                <a:gd name="connsiteY1" fmla="*/ 1002323 h 6824944"/>
                <a:gd name="connsiteX2" fmla="*/ 901601 w 15380434"/>
                <a:gd name="connsiteY2" fmla="*/ 5644662 h 6824944"/>
                <a:gd name="connsiteX3" fmla="*/ 2906247 w 15380434"/>
                <a:gd name="connsiteY3" fmla="*/ 6822831 h 6824944"/>
                <a:gd name="connsiteX4" fmla="*/ 14652770 w 15380434"/>
                <a:gd name="connsiteY4" fmla="*/ 4783015 h 6824944"/>
                <a:gd name="connsiteX5" fmla="*/ 14934124 w 15380434"/>
                <a:gd name="connsiteY5" fmla="*/ 3182815 h 6824944"/>
                <a:gd name="connsiteX6" fmla="*/ 10625893 w 15380434"/>
                <a:gd name="connsiteY6" fmla="*/ 720969 h 6824944"/>
                <a:gd name="connsiteX7" fmla="*/ 9060862 w 15380434"/>
                <a:gd name="connsiteY7" fmla="*/ 298939 h 6824944"/>
                <a:gd name="connsiteX8" fmla="*/ 778509 w 15380434"/>
                <a:gd name="connsiteY8" fmla="*/ 0 h 6824944"/>
                <a:gd name="connsiteX0" fmla="*/ 778509 w 15380434"/>
                <a:gd name="connsiteY0" fmla="*/ 0 h 6844346"/>
                <a:gd name="connsiteX1" fmla="*/ 39955 w 15380434"/>
                <a:gd name="connsiteY1" fmla="*/ 1002323 h 6844346"/>
                <a:gd name="connsiteX2" fmla="*/ 901601 w 15380434"/>
                <a:gd name="connsiteY2" fmla="*/ 5644662 h 6844346"/>
                <a:gd name="connsiteX3" fmla="*/ 2906247 w 15380434"/>
                <a:gd name="connsiteY3" fmla="*/ 6822831 h 6844346"/>
                <a:gd name="connsiteX4" fmla="*/ 14652770 w 15380434"/>
                <a:gd name="connsiteY4" fmla="*/ 4783015 h 6844346"/>
                <a:gd name="connsiteX5" fmla="*/ 14934124 w 15380434"/>
                <a:gd name="connsiteY5" fmla="*/ 3182815 h 6844346"/>
                <a:gd name="connsiteX6" fmla="*/ 10625893 w 15380434"/>
                <a:gd name="connsiteY6" fmla="*/ 720969 h 6844346"/>
                <a:gd name="connsiteX7" fmla="*/ 9060862 w 15380434"/>
                <a:gd name="connsiteY7" fmla="*/ 298939 h 6844346"/>
                <a:gd name="connsiteX8" fmla="*/ 778509 w 15380434"/>
                <a:gd name="connsiteY8" fmla="*/ 0 h 684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0434" h="6844346">
                  <a:moveTo>
                    <a:pt x="778509" y="0"/>
                  </a:moveTo>
                  <a:cubicBezTo>
                    <a:pt x="-258984" y="87924"/>
                    <a:pt x="39955" y="756138"/>
                    <a:pt x="39955" y="1002323"/>
                  </a:cubicBezTo>
                  <a:lnTo>
                    <a:pt x="901601" y="5644662"/>
                  </a:lnTo>
                  <a:cubicBezTo>
                    <a:pt x="1130201" y="6582508"/>
                    <a:pt x="2062187" y="6940063"/>
                    <a:pt x="2906247" y="6822831"/>
                  </a:cubicBezTo>
                  <a:lnTo>
                    <a:pt x="14652770" y="4783015"/>
                  </a:lnTo>
                  <a:cubicBezTo>
                    <a:pt x="15696125" y="4478215"/>
                    <a:pt x="15455800" y="3487615"/>
                    <a:pt x="14934124" y="3182815"/>
                  </a:cubicBezTo>
                  <a:lnTo>
                    <a:pt x="10625893" y="720969"/>
                  </a:lnTo>
                  <a:cubicBezTo>
                    <a:pt x="10069047" y="422031"/>
                    <a:pt x="9758385" y="298939"/>
                    <a:pt x="9060862" y="298939"/>
                  </a:cubicBezTo>
                  <a:lnTo>
                    <a:pt x="778509" y="0"/>
                  </a:lnTo>
                  <a:close/>
                </a:path>
              </a:pathLst>
            </a:custGeom>
            <a:solidFill>
              <a:srgbClr val="FF6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4" name="Freeform 13">
              <a:extLst>
                <a:ext uri="{FF2B5EF4-FFF2-40B4-BE49-F238E27FC236}">
                  <a16:creationId xmlns:a16="http://schemas.microsoft.com/office/drawing/2014/main" id="{4B98E909-0BB1-AC48-8196-16440CFCF6A7}"/>
                </a:ext>
              </a:extLst>
            </p:cNvPr>
            <p:cNvSpPr/>
            <p:nvPr userDrawn="1"/>
          </p:nvSpPr>
          <p:spPr>
            <a:xfrm rot="9807336">
              <a:off x="-2135278" y="382144"/>
              <a:ext cx="16088498" cy="9381059"/>
            </a:xfrm>
            <a:custGeom>
              <a:avLst/>
              <a:gdLst>
                <a:gd name="connsiteX0" fmla="*/ 87923 w 11887200"/>
                <a:gd name="connsiteY0" fmla="*/ 3464170 h 6506308"/>
                <a:gd name="connsiteX1" fmla="*/ 0 w 11887200"/>
                <a:gd name="connsiteY1" fmla="*/ 4448908 h 6506308"/>
                <a:gd name="connsiteX2" fmla="*/ 2338754 w 11887200"/>
                <a:gd name="connsiteY2" fmla="*/ 6312877 h 6506308"/>
                <a:gd name="connsiteX3" fmla="*/ 4026877 w 11887200"/>
                <a:gd name="connsiteY3" fmla="*/ 6506308 h 6506308"/>
                <a:gd name="connsiteX4" fmla="*/ 10304585 w 11887200"/>
                <a:gd name="connsiteY4" fmla="*/ 5539154 h 6506308"/>
                <a:gd name="connsiteX5" fmla="*/ 11570677 w 11887200"/>
                <a:gd name="connsiteY5" fmla="*/ 4308231 h 6506308"/>
                <a:gd name="connsiteX6" fmla="*/ 11887200 w 11887200"/>
                <a:gd name="connsiteY6" fmla="*/ 1740877 h 6506308"/>
                <a:gd name="connsiteX7" fmla="*/ 10937631 w 11887200"/>
                <a:gd name="connsiteY7" fmla="*/ 0 h 6506308"/>
                <a:gd name="connsiteX8" fmla="*/ 87923 w 11887200"/>
                <a:gd name="connsiteY8" fmla="*/ 3464170 h 6506308"/>
                <a:gd name="connsiteX0" fmla="*/ 280576 w 12079853"/>
                <a:gd name="connsiteY0" fmla="*/ 3464170 h 6506308"/>
                <a:gd name="connsiteX1" fmla="*/ 192653 w 12079853"/>
                <a:gd name="connsiteY1" fmla="*/ 4448908 h 6506308"/>
                <a:gd name="connsiteX2" fmla="*/ 2531407 w 12079853"/>
                <a:gd name="connsiteY2" fmla="*/ 6312877 h 6506308"/>
                <a:gd name="connsiteX3" fmla="*/ 4219530 w 12079853"/>
                <a:gd name="connsiteY3" fmla="*/ 6506308 h 6506308"/>
                <a:gd name="connsiteX4" fmla="*/ 10497238 w 12079853"/>
                <a:gd name="connsiteY4" fmla="*/ 5539154 h 6506308"/>
                <a:gd name="connsiteX5" fmla="*/ 11763330 w 12079853"/>
                <a:gd name="connsiteY5" fmla="*/ 4308231 h 6506308"/>
                <a:gd name="connsiteX6" fmla="*/ 12079853 w 12079853"/>
                <a:gd name="connsiteY6" fmla="*/ 1740877 h 6506308"/>
                <a:gd name="connsiteX7" fmla="*/ 11130284 w 12079853"/>
                <a:gd name="connsiteY7" fmla="*/ 0 h 6506308"/>
                <a:gd name="connsiteX8" fmla="*/ 280576 w 12079853"/>
                <a:gd name="connsiteY8" fmla="*/ 3464170 h 6506308"/>
                <a:gd name="connsiteX0" fmla="*/ 363385 w 12162662"/>
                <a:gd name="connsiteY0" fmla="*/ 3464170 h 6506308"/>
                <a:gd name="connsiteX1" fmla="*/ 275462 w 12162662"/>
                <a:gd name="connsiteY1" fmla="*/ 4448908 h 6506308"/>
                <a:gd name="connsiteX2" fmla="*/ 2614216 w 12162662"/>
                <a:gd name="connsiteY2" fmla="*/ 6312877 h 6506308"/>
                <a:gd name="connsiteX3" fmla="*/ 4302339 w 12162662"/>
                <a:gd name="connsiteY3" fmla="*/ 6506308 h 6506308"/>
                <a:gd name="connsiteX4" fmla="*/ 10580047 w 12162662"/>
                <a:gd name="connsiteY4" fmla="*/ 5539154 h 6506308"/>
                <a:gd name="connsiteX5" fmla="*/ 11846139 w 12162662"/>
                <a:gd name="connsiteY5" fmla="*/ 4308231 h 6506308"/>
                <a:gd name="connsiteX6" fmla="*/ 12162662 w 12162662"/>
                <a:gd name="connsiteY6" fmla="*/ 1740877 h 6506308"/>
                <a:gd name="connsiteX7" fmla="*/ 11213093 w 12162662"/>
                <a:gd name="connsiteY7" fmla="*/ 0 h 6506308"/>
                <a:gd name="connsiteX8" fmla="*/ 363385 w 12162662"/>
                <a:gd name="connsiteY8" fmla="*/ 3464170 h 6506308"/>
                <a:gd name="connsiteX0" fmla="*/ 363385 w 12162662"/>
                <a:gd name="connsiteY0" fmla="*/ 3464170 h 6514350"/>
                <a:gd name="connsiteX1" fmla="*/ 275462 w 12162662"/>
                <a:gd name="connsiteY1" fmla="*/ 4448908 h 6514350"/>
                <a:gd name="connsiteX2" fmla="*/ 2614216 w 12162662"/>
                <a:gd name="connsiteY2" fmla="*/ 6312877 h 6514350"/>
                <a:gd name="connsiteX3" fmla="*/ 4302339 w 12162662"/>
                <a:gd name="connsiteY3" fmla="*/ 6506308 h 6514350"/>
                <a:gd name="connsiteX4" fmla="*/ 10580047 w 12162662"/>
                <a:gd name="connsiteY4" fmla="*/ 5539154 h 6514350"/>
                <a:gd name="connsiteX5" fmla="*/ 11846139 w 12162662"/>
                <a:gd name="connsiteY5" fmla="*/ 4308231 h 6514350"/>
                <a:gd name="connsiteX6" fmla="*/ 12162662 w 12162662"/>
                <a:gd name="connsiteY6" fmla="*/ 1740877 h 6514350"/>
                <a:gd name="connsiteX7" fmla="*/ 11213093 w 12162662"/>
                <a:gd name="connsiteY7" fmla="*/ 0 h 6514350"/>
                <a:gd name="connsiteX8" fmla="*/ 363385 w 12162662"/>
                <a:gd name="connsiteY8" fmla="*/ 3464170 h 6514350"/>
                <a:gd name="connsiteX0" fmla="*/ 363385 w 12162662"/>
                <a:gd name="connsiteY0" fmla="*/ 3464170 h 6582999"/>
                <a:gd name="connsiteX1" fmla="*/ 275462 w 12162662"/>
                <a:gd name="connsiteY1" fmla="*/ 4448908 h 6582999"/>
                <a:gd name="connsiteX2" fmla="*/ 2614216 w 12162662"/>
                <a:gd name="connsiteY2" fmla="*/ 6312877 h 6582999"/>
                <a:gd name="connsiteX3" fmla="*/ 4302339 w 12162662"/>
                <a:gd name="connsiteY3" fmla="*/ 6506308 h 6582999"/>
                <a:gd name="connsiteX4" fmla="*/ 10580047 w 12162662"/>
                <a:gd name="connsiteY4" fmla="*/ 5539154 h 6582999"/>
                <a:gd name="connsiteX5" fmla="*/ 11846139 w 12162662"/>
                <a:gd name="connsiteY5" fmla="*/ 4308231 h 6582999"/>
                <a:gd name="connsiteX6" fmla="*/ 12162662 w 12162662"/>
                <a:gd name="connsiteY6" fmla="*/ 1740877 h 6582999"/>
                <a:gd name="connsiteX7" fmla="*/ 11213093 w 12162662"/>
                <a:gd name="connsiteY7" fmla="*/ 0 h 6582999"/>
                <a:gd name="connsiteX8" fmla="*/ 363385 w 12162662"/>
                <a:gd name="connsiteY8" fmla="*/ 3464170 h 6582999"/>
                <a:gd name="connsiteX0" fmla="*/ 363385 w 12162662"/>
                <a:gd name="connsiteY0" fmla="*/ 3474330 h 6593159"/>
                <a:gd name="connsiteX1" fmla="*/ 275462 w 12162662"/>
                <a:gd name="connsiteY1" fmla="*/ 4459068 h 6593159"/>
                <a:gd name="connsiteX2" fmla="*/ 2614216 w 12162662"/>
                <a:gd name="connsiteY2" fmla="*/ 6323037 h 6593159"/>
                <a:gd name="connsiteX3" fmla="*/ 4302339 w 12162662"/>
                <a:gd name="connsiteY3" fmla="*/ 6516468 h 6593159"/>
                <a:gd name="connsiteX4" fmla="*/ 10580047 w 12162662"/>
                <a:gd name="connsiteY4" fmla="*/ 5549314 h 6593159"/>
                <a:gd name="connsiteX5" fmla="*/ 11846139 w 12162662"/>
                <a:gd name="connsiteY5" fmla="*/ 4318391 h 6593159"/>
                <a:gd name="connsiteX6" fmla="*/ 12162662 w 12162662"/>
                <a:gd name="connsiteY6" fmla="*/ 1751037 h 6593159"/>
                <a:gd name="connsiteX7" fmla="*/ 11172453 w 12162662"/>
                <a:gd name="connsiteY7" fmla="*/ 0 h 6593159"/>
                <a:gd name="connsiteX8" fmla="*/ 363385 w 12162662"/>
                <a:gd name="connsiteY8" fmla="*/ 3474330 h 6593159"/>
                <a:gd name="connsiteX0" fmla="*/ 363385 w 12162662"/>
                <a:gd name="connsiteY0" fmla="*/ 3501455 h 6620284"/>
                <a:gd name="connsiteX1" fmla="*/ 275462 w 12162662"/>
                <a:gd name="connsiteY1" fmla="*/ 4486193 h 6620284"/>
                <a:gd name="connsiteX2" fmla="*/ 2614216 w 12162662"/>
                <a:gd name="connsiteY2" fmla="*/ 6350162 h 6620284"/>
                <a:gd name="connsiteX3" fmla="*/ 4302339 w 12162662"/>
                <a:gd name="connsiteY3" fmla="*/ 6543593 h 6620284"/>
                <a:gd name="connsiteX4" fmla="*/ 10580047 w 12162662"/>
                <a:gd name="connsiteY4" fmla="*/ 5576439 h 6620284"/>
                <a:gd name="connsiteX5" fmla="*/ 11846139 w 12162662"/>
                <a:gd name="connsiteY5" fmla="*/ 4345516 h 6620284"/>
                <a:gd name="connsiteX6" fmla="*/ 12162662 w 12162662"/>
                <a:gd name="connsiteY6" fmla="*/ 1778162 h 6620284"/>
                <a:gd name="connsiteX7" fmla="*/ 11172453 w 12162662"/>
                <a:gd name="connsiteY7" fmla="*/ 27125 h 6620284"/>
                <a:gd name="connsiteX8" fmla="*/ 363385 w 12162662"/>
                <a:gd name="connsiteY8" fmla="*/ 3501455 h 6620284"/>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92922"/>
                <a:gd name="connsiteY0" fmla="*/ 3537385 h 6656214"/>
                <a:gd name="connsiteX1" fmla="*/ 275462 w 12192922"/>
                <a:gd name="connsiteY1" fmla="*/ 4522123 h 6656214"/>
                <a:gd name="connsiteX2" fmla="*/ 2614216 w 12192922"/>
                <a:gd name="connsiteY2" fmla="*/ 6386092 h 6656214"/>
                <a:gd name="connsiteX3" fmla="*/ 4302339 w 12192922"/>
                <a:gd name="connsiteY3" fmla="*/ 6579523 h 6656214"/>
                <a:gd name="connsiteX4" fmla="*/ 10580047 w 12192922"/>
                <a:gd name="connsiteY4" fmla="*/ 5612369 h 6656214"/>
                <a:gd name="connsiteX5" fmla="*/ 11846139 w 12192922"/>
                <a:gd name="connsiteY5" fmla="*/ 4381446 h 6656214"/>
                <a:gd name="connsiteX6" fmla="*/ 12162662 w 12192922"/>
                <a:gd name="connsiteY6" fmla="*/ 1814092 h 6656214"/>
                <a:gd name="connsiteX7" fmla="*/ 11172453 w 12192922"/>
                <a:gd name="connsiteY7" fmla="*/ 63055 h 6656214"/>
                <a:gd name="connsiteX8" fmla="*/ 363385 w 12192922"/>
                <a:gd name="connsiteY8" fmla="*/ 3537385 h 665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922" h="6656214">
                  <a:moveTo>
                    <a:pt x="363385" y="3537385"/>
                  </a:moveTo>
                  <a:cubicBezTo>
                    <a:pt x="-228630" y="3795292"/>
                    <a:pt x="23416" y="4352139"/>
                    <a:pt x="275462" y="4522123"/>
                  </a:cubicBezTo>
                  <a:lnTo>
                    <a:pt x="2614216" y="6386092"/>
                  </a:lnTo>
                  <a:cubicBezTo>
                    <a:pt x="3099433" y="6729539"/>
                    <a:pt x="3514906" y="6685527"/>
                    <a:pt x="4302339" y="6579523"/>
                  </a:cubicBezTo>
                  <a:lnTo>
                    <a:pt x="10580047" y="5612369"/>
                  </a:lnTo>
                  <a:cubicBezTo>
                    <a:pt x="11337358" y="5506861"/>
                    <a:pt x="11708588" y="5309914"/>
                    <a:pt x="11846139" y="4381446"/>
                  </a:cubicBezTo>
                  <a:lnTo>
                    <a:pt x="12162662" y="1814092"/>
                  </a:lnTo>
                  <a:cubicBezTo>
                    <a:pt x="12310112" y="285533"/>
                    <a:pt x="11908923" y="-186386"/>
                    <a:pt x="11172453" y="63055"/>
                  </a:cubicBezTo>
                  <a:lnTo>
                    <a:pt x="363385" y="3537385"/>
                  </a:lnTo>
                  <a:close/>
                </a:path>
              </a:pathLst>
            </a:custGeom>
            <a:solidFill>
              <a:srgbClr val="1B9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grpSp>
      <p:pic>
        <p:nvPicPr>
          <p:cNvPr id="9" name="Picture 8">
            <a:extLst>
              <a:ext uri="{FF2B5EF4-FFF2-40B4-BE49-F238E27FC236}">
                <a16:creationId xmlns:a16="http://schemas.microsoft.com/office/drawing/2014/main" id="{A2FF51A2-11D9-8540-B76B-5E85AD67B61F}"/>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1" y="-2"/>
            <a:ext cx="18282584" cy="10287000"/>
          </a:xfrm>
          <a:prstGeom prst="rect">
            <a:avLst/>
          </a:prstGeom>
        </p:spPr>
      </p:pic>
      <p:sp>
        <p:nvSpPr>
          <p:cNvPr id="10" name="Text Placeholder 9">
            <a:extLst>
              <a:ext uri="{FF2B5EF4-FFF2-40B4-BE49-F238E27FC236}">
                <a16:creationId xmlns:a16="http://schemas.microsoft.com/office/drawing/2014/main" id="{EF328F71-C8C0-9349-A992-028A35C3C688}"/>
              </a:ext>
            </a:extLst>
          </p:cNvPr>
          <p:cNvSpPr>
            <a:spLocks noGrp="1"/>
          </p:cNvSpPr>
          <p:nvPr>
            <p:ph type="body" sz="quarter" idx="10" hasCustomPrompt="1"/>
          </p:nvPr>
        </p:nvSpPr>
        <p:spPr>
          <a:xfrm>
            <a:off x="1203722" y="4571146"/>
            <a:ext cx="15880557" cy="1144709"/>
          </a:xfrm>
        </p:spPr>
        <p:txBody>
          <a:bodyPr>
            <a:normAutofit/>
          </a:bodyPr>
          <a:lstStyle>
            <a:lvl1pPr marL="0" indent="0" algn="ctr">
              <a:buNone/>
              <a:defRPr sz="54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16" name="Text Placeholder 4">
            <a:extLst>
              <a:ext uri="{FF2B5EF4-FFF2-40B4-BE49-F238E27FC236}">
                <a16:creationId xmlns:a16="http://schemas.microsoft.com/office/drawing/2014/main" id="{05DC2029-99FD-0C49-A3FE-4811D35E2246}"/>
              </a:ext>
            </a:extLst>
          </p:cNvPr>
          <p:cNvSpPr>
            <a:spLocks noGrp="1"/>
          </p:cNvSpPr>
          <p:nvPr>
            <p:ph type="body" sz="quarter" idx="11"/>
          </p:nvPr>
        </p:nvSpPr>
        <p:spPr>
          <a:xfrm>
            <a:off x="1257301" y="5985105"/>
            <a:ext cx="15828170" cy="1197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Tree>
    <p:extLst>
      <p:ext uri="{BB962C8B-B14F-4D97-AF65-F5344CB8AC3E}">
        <p14:creationId xmlns:p14="http://schemas.microsoft.com/office/powerpoint/2010/main" val="43514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1F6093"/>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10232C18-81AB-C841-9C72-C271B349C6F8}"/>
              </a:ext>
            </a:extLst>
          </p:cNvPr>
          <p:cNvSpPr/>
          <p:nvPr userDrawn="1"/>
        </p:nvSpPr>
        <p:spPr>
          <a:xfrm rot="9062402" flipH="1">
            <a:off x="-586625" y="-693137"/>
            <a:ext cx="20037114" cy="9655065"/>
          </a:xfrm>
          <a:custGeom>
            <a:avLst/>
            <a:gdLst>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498015 w 14894169"/>
              <a:gd name="connsiteY6" fmla="*/ 703385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83015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5135965"/>
              <a:gd name="connsiteY0" fmla="*/ 0 h 6822831"/>
              <a:gd name="connsiteX1" fmla="*/ 0 w 15135965"/>
              <a:gd name="connsiteY1" fmla="*/ 1002323 h 6822831"/>
              <a:gd name="connsiteX2" fmla="*/ 861646 w 15135965"/>
              <a:gd name="connsiteY2" fmla="*/ 5644662 h 6822831"/>
              <a:gd name="connsiteX3" fmla="*/ 2866292 w 15135965"/>
              <a:gd name="connsiteY3" fmla="*/ 6822831 h 6822831"/>
              <a:gd name="connsiteX4" fmla="*/ 14612815 w 15135965"/>
              <a:gd name="connsiteY4" fmla="*/ 4783015 h 6822831"/>
              <a:gd name="connsiteX5" fmla="*/ 14894169 w 15135965"/>
              <a:gd name="connsiteY5" fmla="*/ 3182815 h 6822831"/>
              <a:gd name="connsiteX6" fmla="*/ 10585938 w 15135965"/>
              <a:gd name="connsiteY6" fmla="*/ 720969 h 6822831"/>
              <a:gd name="connsiteX7" fmla="*/ 9020907 w 15135965"/>
              <a:gd name="connsiteY7" fmla="*/ 298939 h 6822831"/>
              <a:gd name="connsiteX8" fmla="*/ 738554 w 15135965"/>
              <a:gd name="connsiteY8" fmla="*/ 0 h 6822831"/>
              <a:gd name="connsiteX0" fmla="*/ 738554 w 15307546"/>
              <a:gd name="connsiteY0" fmla="*/ 0 h 6822831"/>
              <a:gd name="connsiteX1" fmla="*/ 0 w 15307546"/>
              <a:gd name="connsiteY1" fmla="*/ 1002323 h 6822831"/>
              <a:gd name="connsiteX2" fmla="*/ 861646 w 15307546"/>
              <a:gd name="connsiteY2" fmla="*/ 5644662 h 6822831"/>
              <a:gd name="connsiteX3" fmla="*/ 2866292 w 15307546"/>
              <a:gd name="connsiteY3" fmla="*/ 6822831 h 6822831"/>
              <a:gd name="connsiteX4" fmla="*/ 14612815 w 15307546"/>
              <a:gd name="connsiteY4" fmla="*/ 4783015 h 6822831"/>
              <a:gd name="connsiteX5" fmla="*/ 14894169 w 15307546"/>
              <a:gd name="connsiteY5" fmla="*/ 3182815 h 6822831"/>
              <a:gd name="connsiteX6" fmla="*/ 10585938 w 15307546"/>
              <a:gd name="connsiteY6" fmla="*/ 720969 h 6822831"/>
              <a:gd name="connsiteX7" fmla="*/ 9020907 w 15307546"/>
              <a:gd name="connsiteY7" fmla="*/ 298939 h 6822831"/>
              <a:gd name="connsiteX8" fmla="*/ 738554 w 15307546"/>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42691"/>
              <a:gd name="connsiteX1" fmla="*/ 39955 w 15380434"/>
              <a:gd name="connsiteY1" fmla="*/ 1002323 h 6842691"/>
              <a:gd name="connsiteX2" fmla="*/ 901601 w 15380434"/>
              <a:gd name="connsiteY2" fmla="*/ 5644662 h 6842691"/>
              <a:gd name="connsiteX3" fmla="*/ 2906247 w 15380434"/>
              <a:gd name="connsiteY3" fmla="*/ 6822831 h 6842691"/>
              <a:gd name="connsiteX4" fmla="*/ 14652770 w 15380434"/>
              <a:gd name="connsiteY4" fmla="*/ 4783015 h 6842691"/>
              <a:gd name="connsiteX5" fmla="*/ 14934124 w 15380434"/>
              <a:gd name="connsiteY5" fmla="*/ 3182815 h 6842691"/>
              <a:gd name="connsiteX6" fmla="*/ 10625893 w 15380434"/>
              <a:gd name="connsiteY6" fmla="*/ 720969 h 6842691"/>
              <a:gd name="connsiteX7" fmla="*/ 9060862 w 15380434"/>
              <a:gd name="connsiteY7" fmla="*/ 298939 h 6842691"/>
              <a:gd name="connsiteX8" fmla="*/ 778509 w 15380434"/>
              <a:gd name="connsiteY8" fmla="*/ 0 h 6842691"/>
              <a:gd name="connsiteX0" fmla="*/ 778509 w 15380434"/>
              <a:gd name="connsiteY0" fmla="*/ 0 h 6824944"/>
              <a:gd name="connsiteX1" fmla="*/ 39955 w 15380434"/>
              <a:gd name="connsiteY1" fmla="*/ 1002323 h 6824944"/>
              <a:gd name="connsiteX2" fmla="*/ 901601 w 15380434"/>
              <a:gd name="connsiteY2" fmla="*/ 5644662 h 6824944"/>
              <a:gd name="connsiteX3" fmla="*/ 2906247 w 15380434"/>
              <a:gd name="connsiteY3" fmla="*/ 6822831 h 6824944"/>
              <a:gd name="connsiteX4" fmla="*/ 14652770 w 15380434"/>
              <a:gd name="connsiteY4" fmla="*/ 4783015 h 6824944"/>
              <a:gd name="connsiteX5" fmla="*/ 14934124 w 15380434"/>
              <a:gd name="connsiteY5" fmla="*/ 3182815 h 6824944"/>
              <a:gd name="connsiteX6" fmla="*/ 10625893 w 15380434"/>
              <a:gd name="connsiteY6" fmla="*/ 720969 h 6824944"/>
              <a:gd name="connsiteX7" fmla="*/ 9060862 w 15380434"/>
              <a:gd name="connsiteY7" fmla="*/ 298939 h 6824944"/>
              <a:gd name="connsiteX8" fmla="*/ 778509 w 15380434"/>
              <a:gd name="connsiteY8" fmla="*/ 0 h 6824944"/>
              <a:gd name="connsiteX0" fmla="*/ 778509 w 15380434"/>
              <a:gd name="connsiteY0" fmla="*/ 0 h 6844346"/>
              <a:gd name="connsiteX1" fmla="*/ 39955 w 15380434"/>
              <a:gd name="connsiteY1" fmla="*/ 1002323 h 6844346"/>
              <a:gd name="connsiteX2" fmla="*/ 901601 w 15380434"/>
              <a:gd name="connsiteY2" fmla="*/ 5644662 h 6844346"/>
              <a:gd name="connsiteX3" fmla="*/ 2906247 w 15380434"/>
              <a:gd name="connsiteY3" fmla="*/ 6822831 h 6844346"/>
              <a:gd name="connsiteX4" fmla="*/ 14652770 w 15380434"/>
              <a:gd name="connsiteY4" fmla="*/ 4783015 h 6844346"/>
              <a:gd name="connsiteX5" fmla="*/ 14934124 w 15380434"/>
              <a:gd name="connsiteY5" fmla="*/ 3182815 h 6844346"/>
              <a:gd name="connsiteX6" fmla="*/ 10625893 w 15380434"/>
              <a:gd name="connsiteY6" fmla="*/ 720969 h 6844346"/>
              <a:gd name="connsiteX7" fmla="*/ 9060862 w 15380434"/>
              <a:gd name="connsiteY7" fmla="*/ 298939 h 6844346"/>
              <a:gd name="connsiteX8" fmla="*/ 778509 w 15380434"/>
              <a:gd name="connsiteY8" fmla="*/ 0 h 684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0434" h="6844346">
                <a:moveTo>
                  <a:pt x="778509" y="0"/>
                </a:moveTo>
                <a:cubicBezTo>
                  <a:pt x="-258984" y="87924"/>
                  <a:pt x="39955" y="756138"/>
                  <a:pt x="39955" y="1002323"/>
                </a:cubicBezTo>
                <a:lnTo>
                  <a:pt x="901601" y="5644662"/>
                </a:lnTo>
                <a:cubicBezTo>
                  <a:pt x="1130201" y="6582508"/>
                  <a:pt x="2062187" y="6940063"/>
                  <a:pt x="2906247" y="6822831"/>
                </a:cubicBezTo>
                <a:lnTo>
                  <a:pt x="14652770" y="4783015"/>
                </a:lnTo>
                <a:cubicBezTo>
                  <a:pt x="15696125" y="4478215"/>
                  <a:pt x="15455800" y="3487615"/>
                  <a:pt x="14934124" y="3182815"/>
                </a:cubicBezTo>
                <a:lnTo>
                  <a:pt x="10625893" y="720969"/>
                </a:lnTo>
                <a:cubicBezTo>
                  <a:pt x="10069047" y="422031"/>
                  <a:pt x="9758385" y="298939"/>
                  <a:pt x="9060862" y="298939"/>
                </a:cubicBezTo>
                <a:lnTo>
                  <a:pt x="778509" y="0"/>
                </a:lnTo>
                <a:close/>
              </a:path>
            </a:pathLst>
          </a:custGeom>
          <a:solidFill>
            <a:srgbClr val="FF6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4" name="Freeform 13">
            <a:extLst>
              <a:ext uri="{FF2B5EF4-FFF2-40B4-BE49-F238E27FC236}">
                <a16:creationId xmlns:a16="http://schemas.microsoft.com/office/drawing/2014/main" id="{4B98E909-0BB1-AC48-8196-16440CFCF6A7}"/>
              </a:ext>
            </a:extLst>
          </p:cNvPr>
          <p:cNvSpPr/>
          <p:nvPr userDrawn="1"/>
        </p:nvSpPr>
        <p:spPr>
          <a:xfrm rot="11792664" flipH="1">
            <a:off x="-3752850" y="-2093784"/>
            <a:ext cx="22735893" cy="14071589"/>
          </a:xfrm>
          <a:custGeom>
            <a:avLst/>
            <a:gdLst>
              <a:gd name="connsiteX0" fmla="*/ 87923 w 11887200"/>
              <a:gd name="connsiteY0" fmla="*/ 3464170 h 6506308"/>
              <a:gd name="connsiteX1" fmla="*/ 0 w 11887200"/>
              <a:gd name="connsiteY1" fmla="*/ 4448908 h 6506308"/>
              <a:gd name="connsiteX2" fmla="*/ 2338754 w 11887200"/>
              <a:gd name="connsiteY2" fmla="*/ 6312877 h 6506308"/>
              <a:gd name="connsiteX3" fmla="*/ 4026877 w 11887200"/>
              <a:gd name="connsiteY3" fmla="*/ 6506308 h 6506308"/>
              <a:gd name="connsiteX4" fmla="*/ 10304585 w 11887200"/>
              <a:gd name="connsiteY4" fmla="*/ 5539154 h 6506308"/>
              <a:gd name="connsiteX5" fmla="*/ 11570677 w 11887200"/>
              <a:gd name="connsiteY5" fmla="*/ 4308231 h 6506308"/>
              <a:gd name="connsiteX6" fmla="*/ 11887200 w 11887200"/>
              <a:gd name="connsiteY6" fmla="*/ 1740877 h 6506308"/>
              <a:gd name="connsiteX7" fmla="*/ 10937631 w 11887200"/>
              <a:gd name="connsiteY7" fmla="*/ 0 h 6506308"/>
              <a:gd name="connsiteX8" fmla="*/ 87923 w 11887200"/>
              <a:gd name="connsiteY8" fmla="*/ 3464170 h 6506308"/>
              <a:gd name="connsiteX0" fmla="*/ 280576 w 12079853"/>
              <a:gd name="connsiteY0" fmla="*/ 3464170 h 6506308"/>
              <a:gd name="connsiteX1" fmla="*/ 192653 w 12079853"/>
              <a:gd name="connsiteY1" fmla="*/ 4448908 h 6506308"/>
              <a:gd name="connsiteX2" fmla="*/ 2531407 w 12079853"/>
              <a:gd name="connsiteY2" fmla="*/ 6312877 h 6506308"/>
              <a:gd name="connsiteX3" fmla="*/ 4219530 w 12079853"/>
              <a:gd name="connsiteY3" fmla="*/ 6506308 h 6506308"/>
              <a:gd name="connsiteX4" fmla="*/ 10497238 w 12079853"/>
              <a:gd name="connsiteY4" fmla="*/ 5539154 h 6506308"/>
              <a:gd name="connsiteX5" fmla="*/ 11763330 w 12079853"/>
              <a:gd name="connsiteY5" fmla="*/ 4308231 h 6506308"/>
              <a:gd name="connsiteX6" fmla="*/ 12079853 w 12079853"/>
              <a:gd name="connsiteY6" fmla="*/ 1740877 h 6506308"/>
              <a:gd name="connsiteX7" fmla="*/ 11130284 w 12079853"/>
              <a:gd name="connsiteY7" fmla="*/ 0 h 6506308"/>
              <a:gd name="connsiteX8" fmla="*/ 280576 w 12079853"/>
              <a:gd name="connsiteY8" fmla="*/ 3464170 h 6506308"/>
              <a:gd name="connsiteX0" fmla="*/ 363385 w 12162662"/>
              <a:gd name="connsiteY0" fmla="*/ 3464170 h 6506308"/>
              <a:gd name="connsiteX1" fmla="*/ 275462 w 12162662"/>
              <a:gd name="connsiteY1" fmla="*/ 4448908 h 6506308"/>
              <a:gd name="connsiteX2" fmla="*/ 2614216 w 12162662"/>
              <a:gd name="connsiteY2" fmla="*/ 6312877 h 6506308"/>
              <a:gd name="connsiteX3" fmla="*/ 4302339 w 12162662"/>
              <a:gd name="connsiteY3" fmla="*/ 6506308 h 6506308"/>
              <a:gd name="connsiteX4" fmla="*/ 10580047 w 12162662"/>
              <a:gd name="connsiteY4" fmla="*/ 5539154 h 6506308"/>
              <a:gd name="connsiteX5" fmla="*/ 11846139 w 12162662"/>
              <a:gd name="connsiteY5" fmla="*/ 4308231 h 6506308"/>
              <a:gd name="connsiteX6" fmla="*/ 12162662 w 12162662"/>
              <a:gd name="connsiteY6" fmla="*/ 1740877 h 6506308"/>
              <a:gd name="connsiteX7" fmla="*/ 11213093 w 12162662"/>
              <a:gd name="connsiteY7" fmla="*/ 0 h 6506308"/>
              <a:gd name="connsiteX8" fmla="*/ 363385 w 12162662"/>
              <a:gd name="connsiteY8" fmla="*/ 3464170 h 6506308"/>
              <a:gd name="connsiteX0" fmla="*/ 363385 w 12162662"/>
              <a:gd name="connsiteY0" fmla="*/ 3464170 h 6514350"/>
              <a:gd name="connsiteX1" fmla="*/ 275462 w 12162662"/>
              <a:gd name="connsiteY1" fmla="*/ 4448908 h 6514350"/>
              <a:gd name="connsiteX2" fmla="*/ 2614216 w 12162662"/>
              <a:gd name="connsiteY2" fmla="*/ 6312877 h 6514350"/>
              <a:gd name="connsiteX3" fmla="*/ 4302339 w 12162662"/>
              <a:gd name="connsiteY3" fmla="*/ 6506308 h 6514350"/>
              <a:gd name="connsiteX4" fmla="*/ 10580047 w 12162662"/>
              <a:gd name="connsiteY4" fmla="*/ 5539154 h 6514350"/>
              <a:gd name="connsiteX5" fmla="*/ 11846139 w 12162662"/>
              <a:gd name="connsiteY5" fmla="*/ 4308231 h 6514350"/>
              <a:gd name="connsiteX6" fmla="*/ 12162662 w 12162662"/>
              <a:gd name="connsiteY6" fmla="*/ 1740877 h 6514350"/>
              <a:gd name="connsiteX7" fmla="*/ 11213093 w 12162662"/>
              <a:gd name="connsiteY7" fmla="*/ 0 h 6514350"/>
              <a:gd name="connsiteX8" fmla="*/ 363385 w 12162662"/>
              <a:gd name="connsiteY8" fmla="*/ 3464170 h 6514350"/>
              <a:gd name="connsiteX0" fmla="*/ 363385 w 12162662"/>
              <a:gd name="connsiteY0" fmla="*/ 3464170 h 6582999"/>
              <a:gd name="connsiteX1" fmla="*/ 275462 w 12162662"/>
              <a:gd name="connsiteY1" fmla="*/ 4448908 h 6582999"/>
              <a:gd name="connsiteX2" fmla="*/ 2614216 w 12162662"/>
              <a:gd name="connsiteY2" fmla="*/ 6312877 h 6582999"/>
              <a:gd name="connsiteX3" fmla="*/ 4302339 w 12162662"/>
              <a:gd name="connsiteY3" fmla="*/ 6506308 h 6582999"/>
              <a:gd name="connsiteX4" fmla="*/ 10580047 w 12162662"/>
              <a:gd name="connsiteY4" fmla="*/ 5539154 h 6582999"/>
              <a:gd name="connsiteX5" fmla="*/ 11846139 w 12162662"/>
              <a:gd name="connsiteY5" fmla="*/ 4308231 h 6582999"/>
              <a:gd name="connsiteX6" fmla="*/ 12162662 w 12162662"/>
              <a:gd name="connsiteY6" fmla="*/ 1740877 h 6582999"/>
              <a:gd name="connsiteX7" fmla="*/ 11213093 w 12162662"/>
              <a:gd name="connsiteY7" fmla="*/ 0 h 6582999"/>
              <a:gd name="connsiteX8" fmla="*/ 363385 w 12162662"/>
              <a:gd name="connsiteY8" fmla="*/ 3464170 h 6582999"/>
              <a:gd name="connsiteX0" fmla="*/ 363385 w 12162662"/>
              <a:gd name="connsiteY0" fmla="*/ 3474330 h 6593159"/>
              <a:gd name="connsiteX1" fmla="*/ 275462 w 12162662"/>
              <a:gd name="connsiteY1" fmla="*/ 4459068 h 6593159"/>
              <a:gd name="connsiteX2" fmla="*/ 2614216 w 12162662"/>
              <a:gd name="connsiteY2" fmla="*/ 6323037 h 6593159"/>
              <a:gd name="connsiteX3" fmla="*/ 4302339 w 12162662"/>
              <a:gd name="connsiteY3" fmla="*/ 6516468 h 6593159"/>
              <a:gd name="connsiteX4" fmla="*/ 10580047 w 12162662"/>
              <a:gd name="connsiteY4" fmla="*/ 5549314 h 6593159"/>
              <a:gd name="connsiteX5" fmla="*/ 11846139 w 12162662"/>
              <a:gd name="connsiteY5" fmla="*/ 4318391 h 6593159"/>
              <a:gd name="connsiteX6" fmla="*/ 12162662 w 12162662"/>
              <a:gd name="connsiteY6" fmla="*/ 1751037 h 6593159"/>
              <a:gd name="connsiteX7" fmla="*/ 11172453 w 12162662"/>
              <a:gd name="connsiteY7" fmla="*/ 0 h 6593159"/>
              <a:gd name="connsiteX8" fmla="*/ 363385 w 12162662"/>
              <a:gd name="connsiteY8" fmla="*/ 3474330 h 6593159"/>
              <a:gd name="connsiteX0" fmla="*/ 363385 w 12162662"/>
              <a:gd name="connsiteY0" fmla="*/ 3501455 h 6620284"/>
              <a:gd name="connsiteX1" fmla="*/ 275462 w 12162662"/>
              <a:gd name="connsiteY1" fmla="*/ 4486193 h 6620284"/>
              <a:gd name="connsiteX2" fmla="*/ 2614216 w 12162662"/>
              <a:gd name="connsiteY2" fmla="*/ 6350162 h 6620284"/>
              <a:gd name="connsiteX3" fmla="*/ 4302339 w 12162662"/>
              <a:gd name="connsiteY3" fmla="*/ 6543593 h 6620284"/>
              <a:gd name="connsiteX4" fmla="*/ 10580047 w 12162662"/>
              <a:gd name="connsiteY4" fmla="*/ 5576439 h 6620284"/>
              <a:gd name="connsiteX5" fmla="*/ 11846139 w 12162662"/>
              <a:gd name="connsiteY5" fmla="*/ 4345516 h 6620284"/>
              <a:gd name="connsiteX6" fmla="*/ 12162662 w 12162662"/>
              <a:gd name="connsiteY6" fmla="*/ 1778162 h 6620284"/>
              <a:gd name="connsiteX7" fmla="*/ 11172453 w 12162662"/>
              <a:gd name="connsiteY7" fmla="*/ 27125 h 6620284"/>
              <a:gd name="connsiteX8" fmla="*/ 363385 w 12162662"/>
              <a:gd name="connsiteY8" fmla="*/ 3501455 h 6620284"/>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89332"/>
              <a:gd name="connsiteY0" fmla="*/ 3533877 h 6652706"/>
              <a:gd name="connsiteX1" fmla="*/ 275462 w 12189332"/>
              <a:gd name="connsiteY1" fmla="*/ 4518615 h 6652706"/>
              <a:gd name="connsiteX2" fmla="*/ 2614216 w 12189332"/>
              <a:gd name="connsiteY2" fmla="*/ 6382584 h 6652706"/>
              <a:gd name="connsiteX3" fmla="*/ 4302339 w 12189332"/>
              <a:gd name="connsiteY3" fmla="*/ 6576015 h 6652706"/>
              <a:gd name="connsiteX4" fmla="*/ 10580047 w 12189332"/>
              <a:gd name="connsiteY4" fmla="*/ 5608861 h 6652706"/>
              <a:gd name="connsiteX5" fmla="*/ 11846139 w 12189332"/>
              <a:gd name="connsiteY5" fmla="*/ 4377938 h 6652706"/>
              <a:gd name="connsiteX6" fmla="*/ 12162662 w 12189332"/>
              <a:gd name="connsiteY6" fmla="*/ 1810584 h 6652706"/>
              <a:gd name="connsiteX7" fmla="*/ 11172453 w 12189332"/>
              <a:gd name="connsiteY7" fmla="*/ 59547 h 6652706"/>
              <a:gd name="connsiteX8" fmla="*/ 363385 w 12189332"/>
              <a:gd name="connsiteY8" fmla="*/ 3533877 h 6652706"/>
              <a:gd name="connsiteX0" fmla="*/ 363385 w 12192922"/>
              <a:gd name="connsiteY0" fmla="*/ 3537385 h 6656214"/>
              <a:gd name="connsiteX1" fmla="*/ 275462 w 12192922"/>
              <a:gd name="connsiteY1" fmla="*/ 4522123 h 6656214"/>
              <a:gd name="connsiteX2" fmla="*/ 2614216 w 12192922"/>
              <a:gd name="connsiteY2" fmla="*/ 6386092 h 6656214"/>
              <a:gd name="connsiteX3" fmla="*/ 4302339 w 12192922"/>
              <a:gd name="connsiteY3" fmla="*/ 6579523 h 6656214"/>
              <a:gd name="connsiteX4" fmla="*/ 10580047 w 12192922"/>
              <a:gd name="connsiteY4" fmla="*/ 5612369 h 6656214"/>
              <a:gd name="connsiteX5" fmla="*/ 11846139 w 12192922"/>
              <a:gd name="connsiteY5" fmla="*/ 4381446 h 6656214"/>
              <a:gd name="connsiteX6" fmla="*/ 12162662 w 12192922"/>
              <a:gd name="connsiteY6" fmla="*/ 1814092 h 6656214"/>
              <a:gd name="connsiteX7" fmla="*/ 11172453 w 12192922"/>
              <a:gd name="connsiteY7" fmla="*/ 63055 h 6656214"/>
              <a:gd name="connsiteX8" fmla="*/ 363385 w 12192922"/>
              <a:gd name="connsiteY8" fmla="*/ 3537385 h 665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922" h="6656214">
                <a:moveTo>
                  <a:pt x="363385" y="3537385"/>
                </a:moveTo>
                <a:cubicBezTo>
                  <a:pt x="-228630" y="3795292"/>
                  <a:pt x="23416" y="4352139"/>
                  <a:pt x="275462" y="4522123"/>
                </a:cubicBezTo>
                <a:lnTo>
                  <a:pt x="2614216" y="6386092"/>
                </a:lnTo>
                <a:cubicBezTo>
                  <a:pt x="3099433" y="6729539"/>
                  <a:pt x="3514906" y="6685527"/>
                  <a:pt x="4302339" y="6579523"/>
                </a:cubicBezTo>
                <a:lnTo>
                  <a:pt x="10580047" y="5612369"/>
                </a:lnTo>
                <a:cubicBezTo>
                  <a:pt x="11337358" y="5506861"/>
                  <a:pt x="11708588" y="5309914"/>
                  <a:pt x="11846139" y="4381446"/>
                </a:cubicBezTo>
                <a:lnTo>
                  <a:pt x="12162662" y="1814092"/>
                </a:lnTo>
                <a:cubicBezTo>
                  <a:pt x="12310112" y="285533"/>
                  <a:pt x="11908923" y="-186386"/>
                  <a:pt x="11172453" y="63055"/>
                </a:cubicBezTo>
                <a:lnTo>
                  <a:pt x="363385" y="3537385"/>
                </a:lnTo>
                <a:close/>
              </a:path>
            </a:pathLst>
          </a:custGeom>
          <a:solidFill>
            <a:srgbClr val="1B9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pic>
        <p:nvPicPr>
          <p:cNvPr id="8" name="Picture 7">
            <a:extLst>
              <a:ext uri="{FF2B5EF4-FFF2-40B4-BE49-F238E27FC236}">
                <a16:creationId xmlns:a16="http://schemas.microsoft.com/office/drawing/2014/main" id="{755DE692-C329-5F4B-A87A-0BCA8F359074}"/>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9" name="Text Placeholder 9">
            <a:extLst>
              <a:ext uri="{FF2B5EF4-FFF2-40B4-BE49-F238E27FC236}">
                <a16:creationId xmlns:a16="http://schemas.microsoft.com/office/drawing/2014/main" id="{53F50C53-93C9-5C4B-A717-67A0AFDD7820}"/>
              </a:ext>
            </a:extLst>
          </p:cNvPr>
          <p:cNvSpPr>
            <a:spLocks noGrp="1"/>
          </p:cNvSpPr>
          <p:nvPr>
            <p:ph type="body" sz="quarter" idx="10" hasCustomPrompt="1"/>
          </p:nvPr>
        </p:nvSpPr>
        <p:spPr>
          <a:xfrm>
            <a:off x="1203722" y="4571146"/>
            <a:ext cx="15880557" cy="1144709"/>
          </a:xfrm>
        </p:spPr>
        <p:txBody>
          <a:bodyPr>
            <a:normAutofit/>
          </a:bodyPr>
          <a:lstStyle>
            <a:lvl1pPr marL="0" indent="0" algn="ctr">
              <a:buNone/>
              <a:defRPr sz="5400">
                <a:solidFill>
                  <a:schemeClr val="bg1"/>
                </a:solidFill>
                <a:latin typeface="+mj-lt"/>
              </a:defRPr>
            </a:lvl1pPr>
            <a:lvl2pPr marL="685800" indent="0" algn="ctr">
              <a:buNone/>
              <a:defRPr>
                <a:solidFill>
                  <a:schemeClr val="bg1"/>
                </a:solidFill>
              </a:defRPr>
            </a:lvl2pPr>
            <a:lvl3pPr marL="1371599" indent="0" algn="ctr">
              <a:buNone/>
              <a:defRPr>
                <a:solidFill>
                  <a:schemeClr val="bg1"/>
                </a:solidFill>
              </a:defRPr>
            </a:lvl3pPr>
            <a:lvl4pPr marL="2057400" indent="0" algn="ctr">
              <a:buNone/>
              <a:defRPr>
                <a:solidFill>
                  <a:schemeClr val="bg1"/>
                </a:solidFill>
              </a:defRPr>
            </a:lvl4pPr>
            <a:lvl5pPr marL="2743200" indent="0" algn="ctr">
              <a:buNone/>
              <a:defRPr>
                <a:solidFill>
                  <a:schemeClr val="bg1"/>
                </a:solidFill>
              </a:defRPr>
            </a:lvl5pPr>
          </a:lstStyle>
          <a:p>
            <a:pPr lvl="0"/>
            <a:r>
              <a:rPr lang="en-US"/>
              <a:t>CLICK TO EDIT MASTER TEXT STYLES</a:t>
            </a:r>
          </a:p>
        </p:txBody>
      </p:sp>
      <p:sp>
        <p:nvSpPr>
          <p:cNvPr id="12" name="Text Placeholder 4">
            <a:extLst>
              <a:ext uri="{FF2B5EF4-FFF2-40B4-BE49-F238E27FC236}">
                <a16:creationId xmlns:a16="http://schemas.microsoft.com/office/drawing/2014/main" id="{5C622FB9-26F8-FF4B-A529-ABE9B0B14FB7}"/>
              </a:ext>
            </a:extLst>
          </p:cNvPr>
          <p:cNvSpPr>
            <a:spLocks noGrp="1"/>
          </p:cNvSpPr>
          <p:nvPr>
            <p:ph type="body" sz="quarter" idx="11"/>
          </p:nvPr>
        </p:nvSpPr>
        <p:spPr>
          <a:xfrm>
            <a:off x="1257301" y="5985105"/>
            <a:ext cx="15828170" cy="1197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Tree>
    <p:extLst>
      <p:ext uri="{BB962C8B-B14F-4D97-AF65-F5344CB8AC3E}">
        <p14:creationId xmlns:p14="http://schemas.microsoft.com/office/powerpoint/2010/main" val="14067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1B9ADD"/>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2932E336-A3B3-234A-81E6-62C1AD3B037F}"/>
              </a:ext>
            </a:extLst>
          </p:cNvPr>
          <p:cNvSpPr/>
          <p:nvPr userDrawn="1"/>
        </p:nvSpPr>
        <p:spPr>
          <a:xfrm>
            <a:off x="-8163738" y="247651"/>
            <a:ext cx="26751776" cy="11805077"/>
          </a:xfrm>
          <a:custGeom>
            <a:avLst/>
            <a:gdLst>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498015 w 14894169"/>
              <a:gd name="connsiteY6" fmla="*/ 703385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47846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4894169"/>
              <a:gd name="connsiteY0" fmla="*/ 0 h 6822831"/>
              <a:gd name="connsiteX1" fmla="*/ 0 w 14894169"/>
              <a:gd name="connsiteY1" fmla="*/ 1002323 h 6822831"/>
              <a:gd name="connsiteX2" fmla="*/ 861646 w 14894169"/>
              <a:gd name="connsiteY2" fmla="*/ 5644662 h 6822831"/>
              <a:gd name="connsiteX3" fmla="*/ 2866292 w 14894169"/>
              <a:gd name="connsiteY3" fmla="*/ 6822831 h 6822831"/>
              <a:gd name="connsiteX4" fmla="*/ 14612815 w 14894169"/>
              <a:gd name="connsiteY4" fmla="*/ 4783015 h 6822831"/>
              <a:gd name="connsiteX5" fmla="*/ 14894169 w 14894169"/>
              <a:gd name="connsiteY5" fmla="*/ 3182815 h 6822831"/>
              <a:gd name="connsiteX6" fmla="*/ 10585938 w 14894169"/>
              <a:gd name="connsiteY6" fmla="*/ 720969 h 6822831"/>
              <a:gd name="connsiteX7" fmla="*/ 9020907 w 14894169"/>
              <a:gd name="connsiteY7" fmla="*/ 298939 h 6822831"/>
              <a:gd name="connsiteX8" fmla="*/ 738554 w 14894169"/>
              <a:gd name="connsiteY8" fmla="*/ 0 h 6822831"/>
              <a:gd name="connsiteX0" fmla="*/ 738554 w 15135965"/>
              <a:gd name="connsiteY0" fmla="*/ 0 h 6822831"/>
              <a:gd name="connsiteX1" fmla="*/ 0 w 15135965"/>
              <a:gd name="connsiteY1" fmla="*/ 1002323 h 6822831"/>
              <a:gd name="connsiteX2" fmla="*/ 861646 w 15135965"/>
              <a:gd name="connsiteY2" fmla="*/ 5644662 h 6822831"/>
              <a:gd name="connsiteX3" fmla="*/ 2866292 w 15135965"/>
              <a:gd name="connsiteY3" fmla="*/ 6822831 h 6822831"/>
              <a:gd name="connsiteX4" fmla="*/ 14612815 w 15135965"/>
              <a:gd name="connsiteY4" fmla="*/ 4783015 h 6822831"/>
              <a:gd name="connsiteX5" fmla="*/ 14894169 w 15135965"/>
              <a:gd name="connsiteY5" fmla="*/ 3182815 h 6822831"/>
              <a:gd name="connsiteX6" fmla="*/ 10585938 w 15135965"/>
              <a:gd name="connsiteY6" fmla="*/ 720969 h 6822831"/>
              <a:gd name="connsiteX7" fmla="*/ 9020907 w 15135965"/>
              <a:gd name="connsiteY7" fmla="*/ 298939 h 6822831"/>
              <a:gd name="connsiteX8" fmla="*/ 738554 w 15135965"/>
              <a:gd name="connsiteY8" fmla="*/ 0 h 6822831"/>
              <a:gd name="connsiteX0" fmla="*/ 738554 w 15307546"/>
              <a:gd name="connsiteY0" fmla="*/ 0 h 6822831"/>
              <a:gd name="connsiteX1" fmla="*/ 0 w 15307546"/>
              <a:gd name="connsiteY1" fmla="*/ 1002323 h 6822831"/>
              <a:gd name="connsiteX2" fmla="*/ 861646 w 15307546"/>
              <a:gd name="connsiteY2" fmla="*/ 5644662 h 6822831"/>
              <a:gd name="connsiteX3" fmla="*/ 2866292 w 15307546"/>
              <a:gd name="connsiteY3" fmla="*/ 6822831 h 6822831"/>
              <a:gd name="connsiteX4" fmla="*/ 14612815 w 15307546"/>
              <a:gd name="connsiteY4" fmla="*/ 4783015 h 6822831"/>
              <a:gd name="connsiteX5" fmla="*/ 14894169 w 15307546"/>
              <a:gd name="connsiteY5" fmla="*/ 3182815 h 6822831"/>
              <a:gd name="connsiteX6" fmla="*/ 10585938 w 15307546"/>
              <a:gd name="connsiteY6" fmla="*/ 720969 h 6822831"/>
              <a:gd name="connsiteX7" fmla="*/ 9020907 w 15307546"/>
              <a:gd name="connsiteY7" fmla="*/ 298939 h 6822831"/>
              <a:gd name="connsiteX8" fmla="*/ 738554 w 15307546"/>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38554 w 15340479"/>
              <a:gd name="connsiteY0" fmla="*/ 0 h 6822831"/>
              <a:gd name="connsiteX1" fmla="*/ 0 w 15340479"/>
              <a:gd name="connsiteY1" fmla="*/ 1002323 h 6822831"/>
              <a:gd name="connsiteX2" fmla="*/ 861646 w 15340479"/>
              <a:gd name="connsiteY2" fmla="*/ 5644662 h 6822831"/>
              <a:gd name="connsiteX3" fmla="*/ 2866292 w 15340479"/>
              <a:gd name="connsiteY3" fmla="*/ 6822831 h 6822831"/>
              <a:gd name="connsiteX4" fmla="*/ 14612815 w 15340479"/>
              <a:gd name="connsiteY4" fmla="*/ 4783015 h 6822831"/>
              <a:gd name="connsiteX5" fmla="*/ 14894169 w 15340479"/>
              <a:gd name="connsiteY5" fmla="*/ 3182815 h 6822831"/>
              <a:gd name="connsiteX6" fmla="*/ 10585938 w 15340479"/>
              <a:gd name="connsiteY6" fmla="*/ 720969 h 6822831"/>
              <a:gd name="connsiteX7" fmla="*/ 9020907 w 15340479"/>
              <a:gd name="connsiteY7" fmla="*/ 298939 h 6822831"/>
              <a:gd name="connsiteX8" fmla="*/ 738554 w 15340479"/>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22831"/>
              <a:gd name="connsiteX1" fmla="*/ 39955 w 15380434"/>
              <a:gd name="connsiteY1" fmla="*/ 1002323 h 6822831"/>
              <a:gd name="connsiteX2" fmla="*/ 901601 w 15380434"/>
              <a:gd name="connsiteY2" fmla="*/ 5644662 h 6822831"/>
              <a:gd name="connsiteX3" fmla="*/ 2906247 w 15380434"/>
              <a:gd name="connsiteY3" fmla="*/ 6822831 h 6822831"/>
              <a:gd name="connsiteX4" fmla="*/ 14652770 w 15380434"/>
              <a:gd name="connsiteY4" fmla="*/ 4783015 h 6822831"/>
              <a:gd name="connsiteX5" fmla="*/ 14934124 w 15380434"/>
              <a:gd name="connsiteY5" fmla="*/ 3182815 h 6822831"/>
              <a:gd name="connsiteX6" fmla="*/ 10625893 w 15380434"/>
              <a:gd name="connsiteY6" fmla="*/ 720969 h 6822831"/>
              <a:gd name="connsiteX7" fmla="*/ 9060862 w 15380434"/>
              <a:gd name="connsiteY7" fmla="*/ 298939 h 6822831"/>
              <a:gd name="connsiteX8" fmla="*/ 778509 w 15380434"/>
              <a:gd name="connsiteY8" fmla="*/ 0 h 6822831"/>
              <a:gd name="connsiteX0" fmla="*/ 778509 w 15380434"/>
              <a:gd name="connsiteY0" fmla="*/ 0 h 6842691"/>
              <a:gd name="connsiteX1" fmla="*/ 39955 w 15380434"/>
              <a:gd name="connsiteY1" fmla="*/ 1002323 h 6842691"/>
              <a:gd name="connsiteX2" fmla="*/ 901601 w 15380434"/>
              <a:gd name="connsiteY2" fmla="*/ 5644662 h 6842691"/>
              <a:gd name="connsiteX3" fmla="*/ 2906247 w 15380434"/>
              <a:gd name="connsiteY3" fmla="*/ 6822831 h 6842691"/>
              <a:gd name="connsiteX4" fmla="*/ 14652770 w 15380434"/>
              <a:gd name="connsiteY4" fmla="*/ 4783015 h 6842691"/>
              <a:gd name="connsiteX5" fmla="*/ 14934124 w 15380434"/>
              <a:gd name="connsiteY5" fmla="*/ 3182815 h 6842691"/>
              <a:gd name="connsiteX6" fmla="*/ 10625893 w 15380434"/>
              <a:gd name="connsiteY6" fmla="*/ 720969 h 6842691"/>
              <a:gd name="connsiteX7" fmla="*/ 9060862 w 15380434"/>
              <a:gd name="connsiteY7" fmla="*/ 298939 h 6842691"/>
              <a:gd name="connsiteX8" fmla="*/ 778509 w 15380434"/>
              <a:gd name="connsiteY8" fmla="*/ 0 h 6842691"/>
              <a:gd name="connsiteX0" fmla="*/ 778509 w 15380434"/>
              <a:gd name="connsiteY0" fmla="*/ 0 h 6824944"/>
              <a:gd name="connsiteX1" fmla="*/ 39955 w 15380434"/>
              <a:gd name="connsiteY1" fmla="*/ 1002323 h 6824944"/>
              <a:gd name="connsiteX2" fmla="*/ 901601 w 15380434"/>
              <a:gd name="connsiteY2" fmla="*/ 5644662 h 6824944"/>
              <a:gd name="connsiteX3" fmla="*/ 2906247 w 15380434"/>
              <a:gd name="connsiteY3" fmla="*/ 6822831 h 6824944"/>
              <a:gd name="connsiteX4" fmla="*/ 14652770 w 15380434"/>
              <a:gd name="connsiteY4" fmla="*/ 4783015 h 6824944"/>
              <a:gd name="connsiteX5" fmla="*/ 14934124 w 15380434"/>
              <a:gd name="connsiteY5" fmla="*/ 3182815 h 6824944"/>
              <a:gd name="connsiteX6" fmla="*/ 10625893 w 15380434"/>
              <a:gd name="connsiteY6" fmla="*/ 720969 h 6824944"/>
              <a:gd name="connsiteX7" fmla="*/ 9060862 w 15380434"/>
              <a:gd name="connsiteY7" fmla="*/ 298939 h 6824944"/>
              <a:gd name="connsiteX8" fmla="*/ 778509 w 15380434"/>
              <a:gd name="connsiteY8" fmla="*/ 0 h 6824944"/>
              <a:gd name="connsiteX0" fmla="*/ 778509 w 15380434"/>
              <a:gd name="connsiteY0" fmla="*/ 0 h 6844346"/>
              <a:gd name="connsiteX1" fmla="*/ 39955 w 15380434"/>
              <a:gd name="connsiteY1" fmla="*/ 1002323 h 6844346"/>
              <a:gd name="connsiteX2" fmla="*/ 901601 w 15380434"/>
              <a:gd name="connsiteY2" fmla="*/ 5644662 h 6844346"/>
              <a:gd name="connsiteX3" fmla="*/ 2906247 w 15380434"/>
              <a:gd name="connsiteY3" fmla="*/ 6822831 h 6844346"/>
              <a:gd name="connsiteX4" fmla="*/ 14652770 w 15380434"/>
              <a:gd name="connsiteY4" fmla="*/ 4783015 h 6844346"/>
              <a:gd name="connsiteX5" fmla="*/ 14934124 w 15380434"/>
              <a:gd name="connsiteY5" fmla="*/ 3182815 h 6844346"/>
              <a:gd name="connsiteX6" fmla="*/ 10625893 w 15380434"/>
              <a:gd name="connsiteY6" fmla="*/ 720969 h 6844346"/>
              <a:gd name="connsiteX7" fmla="*/ 9060862 w 15380434"/>
              <a:gd name="connsiteY7" fmla="*/ 298939 h 6844346"/>
              <a:gd name="connsiteX8" fmla="*/ 778509 w 15380434"/>
              <a:gd name="connsiteY8" fmla="*/ 0 h 684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0434" h="6844346">
                <a:moveTo>
                  <a:pt x="778509" y="0"/>
                </a:moveTo>
                <a:cubicBezTo>
                  <a:pt x="-258984" y="87924"/>
                  <a:pt x="39955" y="756138"/>
                  <a:pt x="39955" y="1002323"/>
                </a:cubicBezTo>
                <a:lnTo>
                  <a:pt x="901601" y="5644662"/>
                </a:lnTo>
                <a:cubicBezTo>
                  <a:pt x="1130201" y="6582508"/>
                  <a:pt x="2062187" y="6940063"/>
                  <a:pt x="2906247" y="6822831"/>
                </a:cubicBezTo>
                <a:lnTo>
                  <a:pt x="14652770" y="4783015"/>
                </a:lnTo>
                <a:cubicBezTo>
                  <a:pt x="15696125" y="4478215"/>
                  <a:pt x="15455800" y="3487615"/>
                  <a:pt x="14934124" y="3182815"/>
                </a:cubicBezTo>
                <a:lnTo>
                  <a:pt x="10625893" y="720969"/>
                </a:lnTo>
                <a:cubicBezTo>
                  <a:pt x="10069047" y="422031"/>
                  <a:pt x="9758385" y="298939"/>
                  <a:pt x="9060862" y="298939"/>
                </a:cubicBezTo>
                <a:lnTo>
                  <a:pt x="778509" y="0"/>
                </a:lnTo>
                <a:close/>
              </a:path>
            </a:pathLst>
          </a:custGeom>
          <a:solidFill>
            <a:srgbClr val="FF6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0"/>
              <a:t> </a:t>
            </a:r>
          </a:p>
        </p:txBody>
      </p:sp>
      <p:sp>
        <p:nvSpPr>
          <p:cNvPr id="15" name="Freeform 14">
            <a:extLst>
              <a:ext uri="{FF2B5EF4-FFF2-40B4-BE49-F238E27FC236}">
                <a16:creationId xmlns:a16="http://schemas.microsoft.com/office/drawing/2014/main" id="{C735E8D8-B955-BD44-A2E3-90CC8512C563}"/>
              </a:ext>
            </a:extLst>
          </p:cNvPr>
          <p:cNvSpPr/>
          <p:nvPr userDrawn="1"/>
        </p:nvSpPr>
        <p:spPr>
          <a:xfrm rot="19892205">
            <a:off x="2213913" y="2800883"/>
            <a:ext cx="22250619" cy="22233134"/>
          </a:xfrm>
          <a:custGeom>
            <a:avLst/>
            <a:gdLst>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351370"/>
              <a:gd name="connsiteY0" fmla="*/ 0 h 14313877"/>
              <a:gd name="connsiteX1" fmla="*/ 11465170 w 15351370"/>
              <a:gd name="connsiteY1" fmla="*/ 4185139 h 14313877"/>
              <a:gd name="connsiteX2" fmla="*/ 13065370 w 15351370"/>
              <a:gd name="connsiteY2" fmla="*/ 5574323 h 14313877"/>
              <a:gd name="connsiteX3" fmla="*/ 15351370 w 15351370"/>
              <a:gd name="connsiteY3" fmla="*/ 13663246 h 14313877"/>
              <a:gd name="connsiteX4" fmla="*/ 14683154 w 15351370"/>
              <a:gd name="connsiteY4" fmla="*/ 14313877 h 14313877"/>
              <a:gd name="connsiteX5" fmla="*/ 1318847 w 15351370"/>
              <a:gd name="connsiteY5" fmla="*/ 5416062 h 14313877"/>
              <a:gd name="connsiteX6" fmla="*/ 70339 w 15351370"/>
              <a:gd name="connsiteY6" fmla="*/ 3253154 h 14313877"/>
              <a:gd name="connsiteX7" fmla="*/ 0 w 15351370"/>
              <a:gd name="connsiteY7" fmla="*/ 0 h 14313877"/>
              <a:gd name="connsiteX0" fmla="*/ 0 w 15405502"/>
              <a:gd name="connsiteY0" fmla="*/ 0 h 14313877"/>
              <a:gd name="connsiteX1" fmla="*/ 11465170 w 15405502"/>
              <a:gd name="connsiteY1" fmla="*/ 4185139 h 14313877"/>
              <a:gd name="connsiteX2" fmla="*/ 13065370 w 15405502"/>
              <a:gd name="connsiteY2" fmla="*/ 5574323 h 14313877"/>
              <a:gd name="connsiteX3" fmla="*/ 15351370 w 15405502"/>
              <a:gd name="connsiteY3" fmla="*/ 13663246 h 14313877"/>
              <a:gd name="connsiteX4" fmla="*/ 14683154 w 15405502"/>
              <a:gd name="connsiteY4" fmla="*/ 14313877 h 14313877"/>
              <a:gd name="connsiteX5" fmla="*/ 1318847 w 15405502"/>
              <a:gd name="connsiteY5" fmla="*/ 5416062 h 14313877"/>
              <a:gd name="connsiteX6" fmla="*/ 70339 w 15405502"/>
              <a:gd name="connsiteY6" fmla="*/ 3253154 h 14313877"/>
              <a:gd name="connsiteX7" fmla="*/ 0 w 15405502"/>
              <a:gd name="connsiteY7" fmla="*/ 0 h 14313877"/>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 name="connsiteX0" fmla="*/ 0 w 15417507"/>
              <a:gd name="connsiteY0" fmla="*/ 0 h 14420758"/>
              <a:gd name="connsiteX1" fmla="*/ 11465170 w 15417507"/>
              <a:gd name="connsiteY1" fmla="*/ 4185139 h 14420758"/>
              <a:gd name="connsiteX2" fmla="*/ 13065370 w 15417507"/>
              <a:gd name="connsiteY2" fmla="*/ 5574323 h 14420758"/>
              <a:gd name="connsiteX3" fmla="*/ 15351370 w 15417507"/>
              <a:gd name="connsiteY3" fmla="*/ 13663246 h 14420758"/>
              <a:gd name="connsiteX4" fmla="*/ 14683154 w 15417507"/>
              <a:gd name="connsiteY4" fmla="*/ 14313877 h 14420758"/>
              <a:gd name="connsiteX5" fmla="*/ 1318847 w 15417507"/>
              <a:gd name="connsiteY5" fmla="*/ 5416062 h 14420758"/>
              <a:gd name="connsiteX6" fmla="*/ 70339 w 15417507"/>
              <a:gd name="connsiteY6" fmla="*/ 3253154 h 14420758"/>
              <a:gd name="connsiteX7" fmla="*/ 0 w 15417507"/>
              <a:gd name="connsiteY7" fmla="*/ 0 h 1442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17507" h="14420758">
                <a:moveTo>
                  <a:pt x="0" y="0"/>
                </a:moveTo>
                <a:lnTo>
                  <a:pt x="11465170" y="4185139"/>
                </a:lnTo>
                <a:cubicBezTo>
                  <a:pt x="12438185" y="4489938"/>
                  <a:pt x="12883663" y="4988170"/>
                  <a:pt x="13065370" y="5574323"/>
                </a:cubicBezTo>
                <a:lnTo>
                  <a:pt x="15351370" y="13663246"/>
                </a:lnTo>
                <a:cubicBezTo>
                  <a:pt x="15603416" y="14266985"/>
                  <a:pt x="15081739" y="14606953"/>
                  <a:pt x="14683154" y="14313877"/>
                </a:cubicBezTo>
                <a:lnTo>
                  <a:pt x="1318847" y="5416062"/>
                </a:lnTo>
                <a:cubicBezTo>
                  <a:pt x="902677" y="5117123"/>
                  <a:pt x="99646" y="4976446"/>
                  <a:pt x="70339" y="3253154"/>
                </a:cubicBezTo>
                <a:cubicBezTo>
                  <a:pt x="41032" y="1529862"/>
                  <a:pt x="23446" y="1084385"/>
                  <a:pt x="0" y="0"/>
                </a:cubicBezTo>
                <a:close/>
              </a:path>
            </a:pathLst>
          </a:custGeom>
          <a:solidFill>
            <a:srgbClr val="1F6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pic>
        <p:nvPicPr>
          <p:cNvPr id="8" name="Picture 7">
            <a:extLst>
              <a:ext uri="{FF2B5EF4-FFF2-40B4-BE49-F238E27FC236}">
                <a16:creationId xmlns:a16="http://schemas.microsoft.com/office/drawing/2014/main" id="{1B8AD365-99D8-F940-B826-3C969971F8EE}"/>
              </a:ext>
            </a:extLst>
          </p:cNvPr>
          <p:cNvPicPr>
            <a:picLocks noChangeAspect="1"/>
          </p:cNvPicPr>
          <p:nvPr userDrawn="1"/>
        </p:nvPicPr>
        <p:blipFill>
          <a:blip r:embed="rId2"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9" name="Title 1">
            <a:extLst>
              <a:ext uri="{FF2B5EF4-FFF2-40B4-BE49-F238E27FC236}">
                <a16:creationId xmlns:a16="http://schemas.microsoft.com/office/drawing/2014/main" id="{C571E7E0-F376-3E47-943E-3E9DFA54421A}"/>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2" name="Content Placeholder 2">
            <a:extLst>
              <a:ext uri="{FF2B5EF4-FFF2-40B4-BE49-F238E27FC236}">
                <a16:creationId xmlns:a16="http://schemas.microsoft.com/office/drawing/2014/main" id="{592C0D3E-B7EE-AA40-89FD-5C8065DFFD52}"/>
              </a:ext>
            </a:extLst>
          </p:cNvPr>
          <p:cNvSpPr>
            <a:spLocks noGrp="1"/>
          </p:cNvSpPr>
          <p:nvPr>
            <p:ph sz="half" idx="1"/>
          </p:nvPr>
        </p:nvSpPr>
        <p:spPr>
          <a:xfrm>
            <a:off x="1257299" y="2738438"/>
            <a:ext cx="15773399"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3" name="Straight Connector 12">
            <a:extLst>
              <a:ext uri="{FF2B5EF4-FFF2-40B4-BE49-F238E27FC236}">
                <a16:creationId xmlns:a16="http://schemas.microsoft.com/office/drawing/2014/main" id="{AE3D004A-1D31-5E40-B60C-FB814CA3FD66}"/>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2">
            <a:extLst>
              <a:ext uri="{FF2B5EF4-FFF2-40B4-BE49-F238E27FC236}">
                <a16:creationId xmlns:a16="http://schemas.microsoft.com/office/drawing/2014/main" id="{01A17B61-501D-06F9-6151-1227259F9E2A}"/>
              </a:ext>
            </a:extLst>
          </p:cNvPr>
          <p:cNvGrpSpPr>
            <a:grpSpLocks/>
          </p:cNvGrpSpPr>
          <p:nvPr userDrawn="1"/>
        </p:nvGrpSpPr>
        <p:grpSpPr bwMode="auto">
          <a:xfrm>
            <a:off x="1257298" y="9221392"/>
            <a:ext cx="6823077" cy="988087"/>
            <a:chOff x="2438401" y="5532208"/>
            <a:chExt cx="7770565" cy="1002322"/>
          </a:xfrm>
        </p:grpSpPr>
        <p:pic>
          <p:nvPicPr>
            <p:cNvPr id="3" name="Imagem 13">
              <a:extLst>
                <a:ext uri="{FF2B5EF4-FFF2-40B4-BE49-F238E27FC236}">
                  <a16:creationId xmlns:a16="http://schemas.microsoft.com/office/drawing/2014/main" id="{95A56AA8-2EF8-4DF2-23AA-D22004823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4" descr="Logotipo&#10;&#10;Descrição gerada automaticamente">
              <a:extLst>
                <a:ext uri="{FF2B5EF4-FFF2-40B4-BE49-F238E27FC236}">
                  <a16:creationId xmlns:a16="http://schemas.microsoft.com/office/drawing/2014/main" id="{2728FE4A-DAC0-CED6-A19F-798D5CA3E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28303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General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4B8B5B-9B5F-E048-B1C3-F50719D0B778}"/>
              </a:ext>
            </a:extLst>
          </p:cNvPr>
          <p:cNvPicPr>
            <a:picLocks noChangeAspect="1"/>
          </p:cNvPicPr>
          <p:nvPr userDrawn="1"/>
        </p:nvPicPr>
        <p:blipFill>
          <a:blip r:embed="rId3" cstate="screen">
            <a:alphaModFix amt="50000"/>
            <a:extLst>
              <a:ext uri="{28A0092B-C50C-407E-A947-70E740481C1C}">
                <a14:useLocalDpi xmlns:a14="http://schemas.microsoft.com/office/drawing/2010/main"/>
              </a:ext>
            </a:extLst>
          </a:blip>
          <a:stretch>
            <a:fillRect/>
          </a:stretch>
        </p:blipFill>
        <p:spPr>
          <a:xfrm>
            <a:off x="5417" y="0"/>
            <a:ext cx="18282584" cy="10287000"/>
          </a:xfrm>
          <a:prstGeom prst="rect">
            <a:avLst/>
          </a:prstGeom>
        </p:spPr>
      </p:pic>
      <p:sp>
        <p:nvSpPr>
          <p:cNvPr id="7" name="Title 1">
            <a:extLst>
              <a:ext uri="{FF2B5EF4-FFF2-40B4-BE49-F238E27FC236}">
                <a16:creationId xmlns:a16="http://schemas.microsoft.com/office/drawing/2014/main" id="{E0568E8B-C552-5E4F-AB07-E460670D91F4}"/>
              </a:ext>
            </a:extLst>
          </p:cNvPr>
          <p:cNvSpPr>
            <a:spLocks noGrp="1"/>
          </p:cNvSpPr>
          <p:nvPr>
            <p:ph type="title"/>
          </p:nvPr>
        </p:nvSpPr>
        <p:spPr>
          <a:xfrm>
            <a:off x="1257300" y="547688"/>
            <a:ext cx="15773400" cy="1988345"/>
          </a:xfrm>
        </p:spPr>
        <p:txBody>
          <a:bodyPr/>
          <a:lstStyle>
            <a:lvl1pPr>
              <a:defRPr>
                <a:solidFill>
                  <a:schemeClr val="bg1"/>
                </a:solidFill>
              </a:defRPr>
            </a:lvl1pPr>
          </a:lstStyle>
          <a:p>
            <a:r>
              <a:rPr lang="pt-BR"/>
              <a:t>Clique para editar o título Mestre</a:t>
            </a:r>
            <a:endParaRPr lang="en-US"/>
          </a:p>
        </p:txBody>
      </p:sp>
      <p:sp>
        <p:nvSpPr>
          <p:cNvPr id="10" name="Content Placeholder 2">
            <a:extLst>
              <a:ext uri="{FF2B5EF4-FFF2-40B4-BE49-F238E27FC236}">
                <a16:creationId xmlns:a16="http://schemas.microsoft.com/office/drawing/2014/main" id="{72CCBA33-E6E0-384E-90A8-EAE66CFDCE87}"/>
              </a:ext>
            </a:extLst>
          </p:cNvPr>
          <p:cNvSpPr>
            <a:spLocks noGrp="1"/>
          </p:cNvSpPr>
          <p:nvPr>
            <p:ph sz="half" idx="1"/>
          </p:nvPr>
        </p:nvSpPr>
        <p:spPr>
          <a:xfrm>
            <a:off x="1257299" y="2738438"/>
            <a:ext cx="15773399" cy="60657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cxnSp>
        <p:nvCxnSpPr>
          <p:cNvPr id="12" name="Straight Connector 11">
            <a:extLst>
              <a:ext uri="{FF2B5EF4-FFF2-40B4-BE49-F238E27FC236}">
                <a16:creationId xmlns:a16="http://schemas.microsoft.com/office/drawing/2014/main" id="{3D8498F2-7E45-BB45-87B1-0F67E22B7AAF}"/>
              </a:ext>
            </a:extLst>
          </p:cNvPr>
          <p:cNvCxnSpPr/>
          <p:nvPr userDrawn="1"/>
        </p:nvCxnSpPr>
        <p:spPr>
          <a:xfrm>
            <a:off x="1257300" y="9176303"/>
            <a:ext cx="15773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Agrupar 12">
            <a:extLst>
              <a:ext uri="{FF2B5EF4-FFF2-40B4-BE49-F238E27FC236}">
                <a16:creationId xmlns:a16="http://schemas.microsoft.com/office/drawing/2014/main" id="{E83F77E3-86A3-A494-1D9F-55406035697D}"/>
              </a:ext>
            </a:extLst>
          </p:cNvPr>
          <p:cNvGrpSpPr>
            <a:grpSpLocks/>
          </p:cNvGrpSpPr>
          <p:nvPr userDrawn="1"/>
        </p:nvGrpSpPr>
        <p:grpSpPr bwMode="auto">
          <a:xfrm>
            <a:off x="1257299" y="9208058"/>
            <a:ext cx="7377852" cy="1068427"/>
            <a:chOff x="2438401" y="5532208"/>
            <a:chExt cx="7770565" cy="1002322"/>
          </a:xfrm>
        </p:grpSpPr>
        <p:pic>
          <p:nvPicPr>
            <p:cNvPr id="3" name="Imagem 13">
              <a:extLst>
                <a:ext uri="{FF2B5EF4-FFF2-40B4-BE49-F238E27FC236}">
                  <a16:creationId xmlns:a16="http://schemas.microsoft.com/office/drawing/2014/main" id="{0E960353-37F3-45E7-8F4C-F5BA258E2C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118" y="5634113"/>
              <a:ext cx="685584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4" descr="Logotipo&#10;&#10;Descrição gerada automaticamente">
              <a:extLst>
                <a:ext uri="{FF2B5EF4-FFF2-40B4-BE49-F238E27FC236}">
                  <a16:creationId xmlns:a16="http://schemas.microsoft.com/office/drawing/2014/main" id="{4EBDB043-E2D0-2F66-0040-53D6A5C0A7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1" y="5532208"/>
              <a:ext cx="1002322" cy="100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b="0" i="0">
                <a:solidFill>
                  <a:schemeClr val="bg1"/>
                </a:solidFill>
                <a:latin typeface="+mj-lt"/>
              </a:defRPr>
            </a:lvl1pPr>
          </a:lstStyle>
          <a:p>
            <a:endParaRPr lang="en-US"/>
          </a:p>
        </p:txBody>
      </p:sp>
      <p:sp>
        <p:nvSpPr>
          <p:cNvPr id="8" name="Footer Placeholder 7">
            <a:extLst>
              <a:ext uri="{FF2B5EF4-FFF2-40B4-BE49-F238E27FC236}">
                <a16:creationId xmlns:a16="http://schemas.microsoft.com/office/drawing/2014/main" id="{4937C701-9021-9B48-B6E2-EF064D2D7E4C}"/>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9" name="Slide Number Placeholder 8">
            <a:extLst>
              <a:ext uri="{FF2B5EF4-FFF2-40B4-BE49-F238E27FC236}">
                <a16:creationId xmlns:a16="http://schemas.microsoft.com/office/drawing/2014/main" id="{553C139E-C1A2-974C-9251-5CB501243A9A}"/>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CEF48CEA-885D-5C4E-A5CD-C931F1E95D6A}" type="slidenum">
              <a:rPr lang="en-US" smtClean="0"/>
              <a:t>‹nº›</a:t>
            </a:fld>
            <a:endParaRPr lang="en-US"/>
          </a:p>
        </p:txBody>
      </p:sp>
    </p:spTree>
    <p:extLst>
      <p:ext uri="{BB962C8B-B14F-4D97-AF65-F5344CB8AC3E}">
        <p14:creationId xmlns:p14="http://schemas.microsoft.com/office/powerpoint/2010/main" val="1056680579"/>
      </p:ext>
    </p:extLst>
  </p:cSld>
  <p:clrMap bg1="lt1" tx1="dk1" bg2="lt2" tx2="dk2" accent1="accent1" accent2="accent2" accent3="accent3" accent4="accent4" accent5="accent5" accent6="accent6" hlink="hlink" folHlink="folHlink"/>
  <p:sldLayoutIdLst>
    <p:sldLayoutId id="2147483949" r:id="rId1"/>
    <p:sldLayoutId id="2147483973" r:id="rId2"/>
    <p:sldLayoutId id="2147483977" r:id="rId3"/>
    <p:sldLayoutId id="2147483979" r:id="rId4"/>
    <p:sldLayoutId id="2147483975" r:id="rId5"/>
    <p:sldLayoutId id="2147483976" r:id="rId6"/>
    <p:sldLayoutId id="2147483981" r:id="rId7"/>
    <p:sldLayoutId id="2147483978" r:id="rId8"/>
    <p:sldLayoutId id="2147483972" r:id="rId9"/>
    <p:sldLayoutId id="2147483922" r:id="rId10"/>
    <p:sldLayoutId id="2147483983" r:id="rId11"/>
    <p:sldLayoutId id="2147483984" r:id="rId12"/>
    <p:sldLayoutId id="2147483985" r:id="rId13"/>
    <p:sldLayoutId id="2147483989" r:id="rId14"/>
    <p:sldLayoutId id="2147484004" r:id="rId15"/>
    <p:sldLayoutId id="2147484003" r:id="rId16"/>
    <p:sldLayoutId id="2147484005" r:id="rId17"/>
    <p:sldLayoutId id="2147484006" r:id="rId18"/>
    <p:sldLayoutId id="2147484007" r:id="rId19"/>
    <p:sldLayoutId id="2147483986" r:id="rId20"/>
    <p:sldLayoutId id="2147483987" r:id="rId21"/>
    <p:sldLayoutId id="2147483988" r:id="rId22"/>
    <p:sldLayoutId id="2147483991" r:id="rId23"/>
    <p:sldLayoutId id="2147483992" r:id="rId24"/>
    <p:sldLayoutId id="2147483993" r:id="rId25"/>
    <p:sldLayoutId id="2147483996" r:id="rId26"/>
    <p:sldLayoutId id="2147483997" r:id="rId27"/>
    <p:sldLayoutId id="2147483998" r:id="rId28"/>
    <p:sldLayoutId id="2147483999" r:id="rId29"/>
    <p:sldLayoutId id="2147484000" r:id="rId30"/>
    <p:sldLayoutId id="2147484001" r:id="rId31"/>
    <p:sldLayoutId id="2147484002" r:id="rId32"/>
    <p:sldLayoutId id="2147483982" r:id="rId33"/>
    <p:sldLayoutId id="2147484011" r:id="rId34"/>
  </p:sldLayoutIdLst>
  <p:hf hdr="0" ftr="0" dt="0"/>
  <p:txStyles>
    <p:titleStyle>
      <a:lvl1pPr algn="ctr" defTabSz="1371600" rtl="0" eaLnBrk="1" latinLnBrk="0" hangingPunct="1">
        <a:lnSpc>
          <a:spcPct val="90000"/>
        </a:lnSpc>
        <a:spcBef>
          <a:spcPct val="0"/>
        </a:spcBef>
        <a:buNone/>
        <a:defRPr sz="6600" b="0" i="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a:buChar char="•"/>
        <a:defRPr sz="4200" b="0" i="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a:buChar char="•"/>
        <a:defRPr sz="3600" b="0" i="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a:buChar char="•"/>
        <a:defRPr sz="3000" b="0" i="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a:buChar char="•"/>
        <a:defRPr sz="2700" b="0" i="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a:buChar char="•"/>
        <a:defRPr sz="2700" b="0" i="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4.xml"/><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4.xml"/><Relationship Id="rId5" Type="http://schemas.openxmlformats.org/officeDocument/2006/relationships/image" Target="../media/image43.jpeg"/><Relationship Id="rId4" Type="http://schemas.openxmlformats.org/officeDocument/2006/relationships/image" Target="../media/image4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4.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4.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ACFB9EF-FB7C-A2D9-EFC9-4840168D7FA4}"/>
              </a:ext>
            </a:extLst>
          </p:cNvPr>
          <p:cNvSpPr>
            <a:spLocks noGrp="1"/>
          </p:cNvSpPr>
          <p:nvPr>
            <p:ph type="sldNum" sz="quarter" idx="4294967295"/>
          </p:nvPr>
        </p:nvSpPr>
        <p:spPr>
          <a:xfrm>
            <a:off x="16159163" y="9534526"/>
            <a:ext cx="871538" cy="547688"/>
          </a:xfrm>
          <a:prstGeom prst="rect">
            <a:avLst/>
          </a:prstGeom>
        </p:spPr>
        <p:txBody>
          <a:bodyPr/>
          <a:lstStyle/>
          <a:p>
            <a:pPr>
              <a:defRPr/>
            </a:pPr>
            <a:fld id="{C3F2FCC4-3E9C-4B7E-9BB1-254DC0C01CC0}" type="slidenum">
              <a:rPr lang="en-US"/>
              <a:pPr>
                <a:defRPr/>
              </a:pPr>
              <a:t>1</a:t>
            </a:fld>
            <a:endParaRPr lang="en-US"/>
          </a:p>
        </p:txBody>
      </p:sp>
      <p:sp>
        <p:nvSpPr>
          <p:cNvPr id="3" name="Title 1">
            <a:extLst>
              <a:ext uri="{FF2B5EF4-FFF2-40B4-BE49-F238E27FC236}">
                <a16:creationId xmlns:a16="http://schemas.microsoft.com/office/drawing/2014/main" id="{97AEE53D-0DC9-57ED-BC8A-B7388C9D664A}"/>
              </a:ext>
            </a:extLst>
          </p:cNvPr>
          <p:cNvSpPr txBox="1">
            <a:spLocks/>
          </p:cNvSpPr>
          <p:nvPr/>
        </p:nvSpPr>
        <p:spPr bwMode="auto">
          <a:xfrm>
            <a:off x="780041" y="5921992"/>
            <a:ext cx="16727917" cy="135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274265" tIns="137133" rIns="274265" bIns="137133" numCol="1" anchor="ctr" anchorCtr="0" compatLnSpc="1">
            <a:prstTxWarp prst="textNoShape">
              <a:avLst/>
            </a:prstTxWarp>
          </a:bodyPr>
          <a:lstStyle>
            <a:lvl1pPr algn="l" defTabSz="913607" rtl="0" eaLnBrk="1" fontAlgn="base" hangingPunct="1">
              <a:lnSpc>
                <a:spcPct val="90000"/>
              </a:lnSpc>
              <a:spcBef>
                <a:spcPct val="0"/>
              </a:spcBef>
              <a:spcAft>
                <a:spcPct val="0"/>
              </a:spcAft>
              <a:defRPr lang="en-US" sz="4000" b="0" i="0" kern="1200">
                <a:solidFill>
                  <a:schemeClr val="bg1"/>
                </a:solidFill>
                <a:latin typeface="+mj-lt"/>
                <a:ea typeface="Helvetica Light" charset="0"/>
                <a:cs typeface="Helvetica Light" charset="0"/>
              </a:defRPr>
            </a:lvl1pPr>
            <a:lvl2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2pPr>
            <a:lvl3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3pPr>
            <a:lvl4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4pPr>
            <a:lvl5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5pPr>
            <a:lvl6pPr marL="2286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6pPr>
            <a:lvl7pPr marL="4572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7pPr>
            <a:lvl8pPr marL="6858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8pPr>
            <a:lvl9pPr marL="9144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9pPr>
          </a:lstStyle>
          <a:p>
            <a:pPr algn="ctr"/>
            <a:r>
              <a:rPr lang="es-PY" sz="1800" b="1" dirty="0">
                <a:effectLst/>
                <a:latin typeface="Calibri" panose="020F0502020204030204" pitchFamily="34" charset="0"/>
              </a:rPr>
              <a:t>TALLER SOBRE EL USO DE MODELOS DE TRANSMISIÓN PARA SIMULAR EPIDEMIAS DE FIEBRE AFTOSA Y LA IMPLEMENTACIÓN DE ACCIONES DE CONTROL </a:t>
            </a:r>
            <a:endParaRPr lang="es-PY" sz="1000" dirty="0">
              <a:effectLst/>
            </a:endParaRPr>
          </a:p>
          <a:p>
            <a:pPr algn="ctr"/>
            <a:r>
              <a:rPr lang="pt-BR" sz="1800" dirty="0">
                <a:effectLst/>
                <a:latin typeface="Arial" panose="020B0604020202020204" pitchFamily="34" charset="0"/>
              </a:rPr>
              <a:t>PANAFTOSA/SPV-OPS/OMS | Rio de Janeiro, Brasil | 27 de abril de 2023</a:t>
            </a:r>
          </a:p>
          <a:p>
            <a:pPr algn="ctr"/>
            <a:endParaRPr lang="es-ES" b="1" dirty="0">
              <a:latin typeface="+mn-lt"/>
            </a:endParaRPr>
          </a:p>
        </p:txBody>
      </p:sp>
      <p:sp>
        <p:nvSpPr>
          <p:cNvPr id="4" name="Text Placeholder 2">
            <a:extLst>
              <a:ext uri="{FF2B5EF4-FFF2-40B4-BE49-F238E27FC236}">
                <a16:creationId xmlns:a16="http://schemas.microsoft.com/office/drawing/2014/main" id="{124B59BF-419B-57EF-9A2B-533ADD644B61}"/>
              </a:ext>
            </a:extLst>
          </p:cNvPr>
          <p:cNvSpPr txBox="1">
            <a:spLocks/>
          </p:cNvSpPr>
          <p:nvPr/>
        </p:nvSpPr>
        <p:spPr bwMode="auto">
          <a:xfrm>
            <a:off x="11772318" y="7060505"/>
            <a:ext cx="5890259" cy="212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274265" tIns="137133" rIns="274265" bIns="137133" numCol="1" anchor="t" anchorCtr="0" compatLnSpc="1">
            <a:prstTxWarp prst="textNoShape">
              <a:avLst/>
            </a:prstTxWarp>
          </a:bodyPr>
          <a:lstStyle>
            <a:lvl1pPr marL="0" indent="0" algn="l" defTabSz="913607" rtl="0" eaLnBrk="1" fontAlgn="base" hangingPunct="1">
              <a:lnSpc>
                <a:spcPct val="90000"/>
              </a:lnSpc>
              <a:spcBef>
                <a:spcPts val="1000"/>
              </a:spcBef>
              <a:spcAft>
                <a:spcPct val="0"/>
              </a:spcAft>
              <a:buSzPct val="120000"/>
              <a:buFont typeface="Arial" charset="0"/>
              <a:buNone/>
              <a:defRPr lang="en-US" sz="2400" b="0" i="0" kern="1200">
                <a:solidFill>
                  <a:schemeClr val="bg1"/>
                </a:solidFill>
                <a:latin typeface="+mn-lt"/>
                <a:ea typeface="Helvetica" charset="-52"/>
                <a:cs typeface="Helvetica" charset="-52"/>
              </a:defRPr>
            </a:lvl1pPr>
            <a:lvl2pPr marL="457200" indent="0" algn="l" defTabSz="913607" rtl="0" eaLnBrk="1" fontAlgn="base" hangingPunct="1">
              <a:lnSpc>
                <a:spcPct val="90000"/>
              </a:lnSpc>
              <a:spcBef>
                <a:spcPts val="500"/>
              </a:spcBef>
              <a:spcAft>
                <a:spcPct val="0"/>
              </a:spcAft>
              <a:buSzPct val="120000"/>
              <a:buFont typeface="Arial" charset="0"/>
              <a:buNone/>
              <a:defRPr lang="en-US" sz="2000" b="0" i="0" kern="1200">
                <a:solidFill>
                  <a:schemeClr val="tx1"/>
                </a:solidFill>
                <a:latin typeface="+mn-lt"/>
                <a:ea typeface="Helvetica" charset="-52"/>
                <a:cs typeface="Helvetica" charset="-52"/>
              </a:defRPr>
            </a:lvl2pPr>
            <a:lvl3pPr marL="914399" indent="0" algn="l" defTabSz="913607" rtl="0" eaLnBrk="1" fontAlgn="base" hangingPunct="1">
              <a:lnSpc>
                <a:spcPct val="90000"/>
              </a:lnSpc>
              <a:spcBef>
                <a:spcPts val="500"/>
              </a:spcBef>
              <a:spcAft>
                <a:spcPct val="0"/>
              </a:spcAft>
              <a:buSzPct val="120000"/>
              <a:buFont typeface="Arial" charset="0"/>
              <a:buNone/>
              <a:defRPr lang="en-US" sz="1800" b="0" i="0" kern="1200">
                <a:solidFill>
                  <a:schemeClr val="tx1"/>
                </a:solidFill>
                <a:latin typeface="+mn-lt"/>
                <a:ea typeface="Helvetica" charset="-52"/>
                <a:cs typeface="Helvetica" charset="-52"/>
              </a:defRPr>
            </a:lvl3pPr>
            <a:lvl4pPr marL="1371600" indent="0" algn="l" defTabSz="913607" rtl="0" eaLnBrk="1" fontAlgn="base" hangingPunct="1">
              <a:lnSpc>
                <a:spcPct val="90000"/>
              </a:lnSpc>
              <a:spcBef>
                <a:spcPts val="500"/>
              </a:spcBef>
              <a:spcAft>
                <a:spcPct val="0"/>
              </a:spcAft>
              <a:buSzPct val="120000"/>
              <a:buFont typeface="Arial" charset="0"/>
              <a:buNone/>
              <a:defRPr lang="en-US" sz="1600" b="0" i="0" kern="1200">
                <a:solidFill>
                  <a:schemeClr val="tx1"/>
                </a:solidFill>
                <a:latin typeface="+mn-lt"/>
                <a:ea typeface="Helvetica" charset="-52"/>
                <a:cs typeface="Helvetica" charset="-52"/>
              </a:defRPr>
            </a:lvl4pPr>
            <a:lvl5pPr marL="1828800" indent="0" algn="l" defTabSz="913607" rtl="0" eaLnBrk="1" fontAlgn="base" hangingPunct="1">
              <a:lnSpc>
                <a:spcPct val="90000"/>
              </a:lnSpc>
              <a:spcBef>
                <a:spcPts val="500"/>
              </a:spcBef>
              <a:spcAft>
                <a:spcPct val="0"/>
              </a:spcAft>
              <a:buSzPct val="120000"/>
              <a:buFont typeface="Arial" charset="0"/>
              <a:buNone/>
              <a:defRPr lang="en-US" sz="1600" b="0" i="0" kern="1200">
                <a:solidFill>
                  <a:schemeClr val="tx1"/>
                </a:solidFill>
                <a:latin typeface="+mn-lt"/>
                <a:ea typeface="Helvetica" charset="-52"/>
                <a:cs typeface="Helvetica" charset="-52"/>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pt-BR" sz="2400" b="1" dirty="0">
                <a:solidFill>
                  <a:srgbClr val="FFC000"/>
                </a:solidFill>
              </a:rPr>
              <a:t>Rodrigo M. Garcia M. -</a:t>
            </a:r>
            <a:r>
              <a:rPr lang="pt-BR" altLang="pt-BR" sz="2400" b="1" dirty="0">
                <a:solidFill>
                  <a:srgbClr val="FFC000"/>
                </a:solidFill>
              </a:rPr>
              <a:t>DVM. </a:t>
            </a:r>
            <a:r>
              <a:rPr lang="pt-BR" altLang="pt-BR" sz="2400" b="1" dirty="0" err="1">
                <a:solidFill>
                  <a:srgbClr val="FFC000"/>
                </a:solidFill>
              </a:rPr>
              <a:t>MPh</a:t>
            </a:r>
            <a:r>
              <a:rPr lang="en-US" altLang="pt-BR" sz="2400" b="1" dirty="0">
                <a:solidFill>
                  <a:srgbClr val="FFC000"/>
                </a:solidFill>
              </a:rPr>
              <a:t> </a:t>
            </a:r>
            <a:endParaRPr lang="es-ES" b="1" dirty="0">
              <a:solidFill>
                <a:srgbClr val="FFC000"/>
              </a:solidFill>
            </a:endParaRPr>
          </a:p>
          <a:p>
            <a:r>
              <a:rPr lang="es-ES" dirty="0">
                <a:solidFill>
                  <a:srgbClr val="FFC000"/>
                </a:solidFill>
              </a:rPr>
              <a:t>Coordinación del Área de Fiebre Aftosa </a:t>
            </a:r>
          </a:p>
          <a:p>
            <a:r>
              <a:rPr lang="es-ES" dirty="0">
                <a:solidFill>
                  <a:srgbClr val="FFC000"/>
                </a:solidFill>
              </a:rPr>
              <a:t>PANAFTOSA-OPS/OMS</a:t>
            </a:r>
          </a:p>
        </p:txBody>
      </p:sp>
      <p:sp>
        <p:nvSpPr>
          <p:cNvPr id="7" name="CuadroTexto 6">
            <a:extLst>
              <a:ext uri="{FF2B5EF4-FFF2-40B4-BE49-F238E27FC236}">
                <a16:creationId xmlns:a16="http://schemas.microsoft.com/office/drawing/2014/main" id="{B3D68388-5070-C095-61AC-3DA274BA4D05}"/>
              </a:ext>
            </a:extLst>
          </p:cNvPr>
          <p:cNvSpPr txBox="1"/>
          <p:nvPr/>
        </p:nvSpPr>
        <p:spPr>
          <a:xfrm>
            <a:off x="3056101" y="1608380"/>
            <a:ext cx="14955453" cy="1384995"/>
          </a:xfrm>
          <a:prstGeom prst="rect">
            <a:avLst/>
          </a:prstGeom>
          <a:noFill/>
        </p:spPr>
        <p:txBody>
          <a:bodyPr wrap="square">
            <a:spAutoFit/>
          </a:bodyPr>
          <a:lstStyle/>
          <a:p>
            <a:r>
              <a:rPr lang="es-ES_tradnl" sz="4200" b="1" dirty="0">
                <a:solidFill>
                  <a:schemeClr val="bg1"/>
                </a:solidFill>
                <a:effectLst/>
                <a:latin typeface="-apple-system"/>
                <a:ea typeface="Calibri" panose="020F0502020204030204" pitchFamily="34" charset="0"/>
                <a:cs typeface="Times New Roman" panose="02020603050405020304" pitchFamily="18" charset="0"/>
              </a:rPr>
              <a:t>Breve discusión del contenido clave de los planes de contingencia para la fiebre aftosa en los países (y las estrategias de control)</a:t>
            </a:r>
            <a:r>
              <a:rPr lang="es-PY" sz="4200" b="1" dirty="0">
                <a:solidFill>
                  <a:schemeClr val="bg1"/>
                </a:solidFill>
                <a:effectLst/>
              </a:rPr>
              <a:t> </a:t>
            </a:r>
            <a:endParaRPr lang="es-ES_tradnl" sz="4200" b="1" dirty="0">
              <a:solidFill>
                <a:schemeClr val="bg1"/>
              </a:solidFill>
            </a:endParaRPr>
          </a:p>
        </p:txBody>
      </p:sp>
      <p:sp>
        <p:nvSpPr>
          <p:cNvPr id="8" name="CuadroTexto 7">
            <a:extLst>
              <a:ext uri="{FF2B5EF4-FFF2-40B4-BE49-F238E27FC236}">
                <a16:creationId xmlns:a16="http://schemas.microsoft.com/office/drawing/2014/main" id="{B7245F0A-D56D-52B3-FCD6-CA3D91B28027}"/>
              </a:ext>
            </a:extLst>
          </p:cNvPr>
          <p:cNvSpPr txBox="1"/>
          <p:nvPr/>
        </p:nvSpPr>
        <p:spPr>
          <a:xfrm>
            <a:off x="4465675" y="3485557"/>
            <a:ext cx="12992985" cy="646331"/>
          </a:xfrm>
          <a:prstGeom prst="rect">
            <a:avLst/>
          </a:prstGeom>
          <a:noFill/>
        </p:spPr>
        <p:txBody>
          <a:bodyPr wrap="square">
            <a:spAutoFit/>
          </a:bodyPr>
          <a:lstStyle/>
          <a:p>
            <a:r>
              <a:rPr lang="es-PY" sz="3600" dirty="0">
                <a:solidFill>
                  <a:srgbClr val="FFFF00"/>
                </a:solidFill>
                <a:effectLst/>
                <a:latin typeface="Wingdings" pitchFamily="2" charset="2"/>
              </a:rPr>
              <a:t>  </a:t>
            </a:r>
            <a:r>
              <a:rPr lang="es-PY" sz="3600" dirty="0">
                <a:solidFill>
                  <a:srgbClr val="FFFF00"/>
                </a:solidFill>
                <a:effectLst/>
                <a:latin typeface="FrutigerNextLT"/>
              </a:rPr>
              <a:t>La eliminación de animales y disposición de cadáveres </a:t>
            </a:r>
            <a:endParaRPr lang="es-PY" sz="3600" dirty="0">
              <a:solidFill>
                <a:srgbClr val="FFFF00"/>
              </a:solidFill>
              <a:effectLst/>
            </a:endParaRPr>
          </a:p>
        </p:txBody>
      </p:sp>
      <p:sp>
        <p:nvSpPr>
          <p:cNvPr id="9" name="CuadroTexto 8">
            <a:extLst>
              <a:ext uri="{FF2B5EF4-FFF2-40B4-BE49-F238E27FC236}">
                <a16:creationId xmlns:a16="http://schemas.microsoft.com/office/drawing/2014/main" id="{E435D082-C719-3006-62F8-23DE2112B40A}"/>
              </a:ext>
            </a:extLst>
          </p:cNvPr>
          <p:cNvSpPr txBox="1"/>
          <p:nvPr/>
        </p:nvSpPr>
        <p:spPr>
          <a:xfrm>
            <a:off x="4465675" y="4282940"/>
            <a:ext cx="6343403" cy="584775"/>
          </a:xfrm>
          <a:prstGeom prst="rect">
            <a:avLst/>
          </a:prstGeom>
          <a:noFill/>
        </p:spPr>
        <p:txBody>
          <a:bodyPr wrap="none" rtlCol="0">
            <a:spAutoFit/>
          </a:bodyPr>
          <a:lstStyle/>
          <a:p>
            <a:r>
              <a:rPr lang="es-PY" sz="3200" dirty="0">
                <a:solidFill>
                  <a:srgbClr val="FFFF00"/>
                </a:solidFill>
                <a:effectLst/>
                <a:latin typeface="Wingdings" pitchFamily="2" charset="2"/>
              </a:rPr>
              <a:t>  </a:t>
            </a:r>
            <a:r>
              <a:rPr lang="es-PY" sz="3200" b="0" dirty="0">
                <a:solidFill>
                  <a:srgbClr val="FFFF00"/>
                </a:solidFill>
                <a:effectLst/>
                <a:latin typeface="FrutigerNextLT"/>
              </a:rPr>
              <a:t>La Vacunación de emergencia </a:t>
            </a:r>
            <a:endParaRPr lang="es-PY" sz="3200" dirty="0">
              <a:solidFill>
                <a:srgbClr val="FFFF00"/>
              </a:solidFill>
              <a:effectLst/>
            </a:endParaRPr>
          </a:p>
        </p:txBody>
      </p:sp>
    </p:spTree>
  </p:cSld>
  <p:clrMapOvr>
    <a:masterClrMapping/>
  </p:clrMapOvr>
  <p:transition spd="slow"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934ACEA-65A9-FA5D-C258-9339B672673A}"/>
              </a:ext>
            </a:extLst>
          </p:cNvPr>
          <p:cNvSpPr txBox="1"/>
          <p:nvPr/>
        </p:nvSpPr>
        <p:spPr>
          <a:xfrm>
            <a:off x="712062" y="1273787"/>
            <a:ext cx="9058428" cy="7739426"/>
          </a:xfrm>
          <a:prstGeom prst="rect">
            <a:avLst/>
          </a:prstGeom>
          <a:noFill/>
        </p:spPr>
        <p:txBody>
          <a:bodyPr wrap="square">
            <a:spAutoFit/>
          </a:bodyPr>
          <a:lstStyle/>
          <a:p>
            <a:pPr marL="342900" lvl="0" indent="-342900">
              <a:lnSpc>
                <a:spcPct val="115000"/>
              </a:lnSpc>
              <a:spcAft>
                <a:spcPts val="1000"/>
              </a:spcAft>
              <a:buFont typeface="Symbol" pitchFamily="2" charset="2"/>
              <a:buChar char=""/>
            </a:pPr>
            <a:r>
              <a:rPr lang="es-ES" sz="28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Uso de armas de fuego</a:t>
            </a:r>
            <a:r>
              <a:rPr lang="es-ES" sz="280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a:t>
            </a:r>
          </a:p>
          <a:p>
            <a:pPr lvl="0">
              <a:lnSpc>
                <a:spcPct val="115000"/>
              </a:lnSpc>
              <a:spcAft>
                <a:spcPts val="1000"/>
              </a:spcAft>
            </a:pPr>
            <a:endParaRPr lang="es-PY" sz="2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buFont typeface="Symbol" pitchFamily="2" charset="2"/>
              <a:buChar char=""/>
            </a:pPr>
            <a:r>
              <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Utilizar armas de fuego, calibre 22 o mayores, para el sacrificio de animales grandes; para pequeñas especies, pistolas de aíre comprimido.</a:t>
            </a:r>
            <a:endParaRPr lang="es-PY" sz="2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buFont typeface="Symbol" pitchFamily="2" charset="2"/>
              <a:buChar char=""/>
            </a:pPr>
            <a:r>
              <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Cuando se requiere el uso de armas de fuego, éstas deben ser accionadas por miembros del Ejército, Policía Nacional o por personal oficial autorizado para usarlas.</a:t>
            </a:r>
            <a:endParaRPr lang="es-PY" sz="2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buFont typeface="Symbol" pitchFamily="2" charset="2"/>
              <a:buChar char=""/>
            </a:pPr>
            <a:r>
              <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 sacrificio de los animales se debe hacer dentro de la fosa donde van a ser enterrados.</a:t>
            </a:r>
          </a:p>
          <a:p>
            <a:pPr lvl="0" algn="just">
              <a:lnSpc>
                <a:spcPct val="115000"/>
              </a:lnSpc>
            </a:pPr>
            <a:endParaRPr lang="es-PY" sz="28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15000"/>
              </a:lnSpc>
            </a:pPr>
            <a:r>
              <a:rPr lang="es-ES" sz="2800" dirty="0">
                <a:solidFill>
                  <a:schemeClr val="bg1"/>
                </a:solidFill>
                <a:latin typeface="Arial" panose="020B0604020202020204" pitchFamily="34" charset="0"/>
                <a:cs typeface="Arial" panose="020B0604020202020204" pitchFamily="34" charset="0"/>
              </a:rPr>
              <a:t>Muchas veces no se puede sacrificar dentro de la fosa y se recurre a otras áreas</a:t>
            </a:r>
            <a:endParaRPr lang="es-PY" sz="2800" dirty="0">
              <a:solidFill>
                <a:schemeClr val="bg1"/>
              </a:solidFill>
              <a:latin typeface="Arial" panose="020B0604020202020204" pitchFamily="34" charset="0"/>
              <a:cs typeface="Arial" panose="020B0604020202020204" pitchFamily="34" charset="0"/>
            </a:endParaRPr>
          </a:p>
          <a:p>
            <a:pPr lvl="0" algn="just">
              <a:lnSpc>
                <a:spcPct val="115000"/>
              </a:lnSpc>
            </a:pPr>
            <a:endParaRPr lang="es-ES" sz="28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pic>
        <p:nvPicPr>
          <p:cNvPr id="6" name="Imagen 5">
            <a:extLst>
              <a:ext uri="{FF2B5EF4-FFF2-40B4-BE49-F238E27FC236}">
                <a16:creationId xmlns:a16="http://schemas.microsoft.com/office/drawing/2014/main" id="{A8AED3D8-6770-57AB-68F9-AC7ECA8DB87A}"/>
              </a:ext>
            </a:extLst>
          </p:cNvPr>
          <p:cNvPicPr>
            <a:picLocks noChangeAspect="1"/>
          </p:cNvPicPr>
          <p:nvPr/>
        </p:nvPicPr>
        <p:blipFill>
          <a:blip r:embed="rId2"/>
          <a:stretch>
            <a:fillRect/>
          </a:stretch>
        </p:blipFill>
        <p:spPr>
          <a:xfrm>
            <a:off x="12668250" y="1509506"/>
            <a:ext cx="4552950" cy="2871994"/>
          </a:xfrm>
          <a:prstGeom prst="rect">
            <a:avLst/>
          </a:prstGeom>
        </p:spPr>
      </p:pic>
      <p:pic>
        <p:nvPicPr>
          <p:cNvPr id="7" name="Imagen 6">
            <a:extLst>
              <a:ext uri="{FF2B5EF4-FFF2-40B4-BE49-F238E27FC236}">
                <a16:creationId xmlns:a16="http://schemas.microsoft.com/office/drawing/2014/main" id="{43FD4131-C4EF-46A2-FE81-B48917921F3E}"/>
              </a:ext>
            </a:extLst>
          </p:cNvPr>
          <p:cNvPicPr>
            <a:picLocks noChangeAspect="1"/>
          </p:cNvPicPr>
          <p:nvPr/>
        </p:nvPicPr>
        <p:blipFill>
          <a:blip r:embed="rId3"/>
          <a:stretch>
            <a:fillRect/>
          </a:stretch>
        </p:blipFill>
        <p:spPr>
          <a:xfrm>
            <a:off x="12668250" y="4889730"/>
            <a:ext cx="4552950" cy="3149370"/>
          </a:xfrm>
          <a:prstGeom prst="rect">
            <a:avLst/>
          </a:prstGeom>
        </p:spPr>
      </p:pic>
      <p:sp>
        <p:nvSpPr>
          <p:cNvPr id="8" name="CuadroTexto 7">
            <a:extLst>
              <a:ext uri="{FF2B5EF4-FFF2-40B4-BE49-F238E27FC236}">
                <a16:creationId xmlns:a16="http://schemas.microsoft.com/office/drawing/2014/main" id="{336D352E-AD1E-7B20-773D-986B9E0C065E}"/>
              </a:ext>
            </a:extLst>
          </p:cNvPr>
          <p:cNvSpPr txBox="1"/>
          <p:nvPr/>
        </p:nvSpPr>
        <p:spPr>
          <a:xfrm>
            <a:off x="12668250" y="8039100"/>
            <a:ext cx="2075440" cy="307777"/>
          </a:xfrm>
          <a:prstGeom prst="rect">
            <a:avLst/>
          </a:prstGeom>
          <a:noFill/>
        </p:spPr>
        <p:txBody>
          <a:bodyPr wrap="none" rtlCol="0">
            <a:spAutoFit/>
          </a:bodyPr>
          <a:lstStyle/>
          <a:p>
            <a:r>
              <a:rPr lang="es-ES_tradnl" sz="1400" dirty="0">
                <a:solidFill>
                  <a:schemeClr val="bg1"/>
                </a:solidFill>
              </a:rPr>
              <a:t>Fuente SENACSA 2011</a:t>
            </a:r>
          </a:p>
        </p:txBody>
      </p:sp>
      <p:sp>
        <p:nvSpPr>
          <p:cNvPr id="10" name="CuadroTexto 9">
            <a:extLst>
              <a:ext uri="{FF2B5EF4-FFF2-40B4-BE49-F238E27FC236}">
                <a16:creationId xmlns:a16="http://schemas.microsoft.com/office/drawing/2014/main" id="{9D81F8C9-A094-4BE9-A948-1526B197E0CE}"/>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25236527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796093B-C152-2D7D-6443-82D4A4078F94}"/>
              </a:ext>
            </a:extLst>
          </p:cNvPr>
          <p:cNvSpPr txBox="1"/>
          <p:nvPr/>
        </p:nvSpPr>
        <p:spPr>
          <a:xfrm>
            <a:off x="1020726" y="1546262"/>
            <a:ext cx="14672930" cy="6665543"/>
          </a:xfrm>
          <a:prstGeom prst="rect">
            <a:avLst/>
          </a:prstGeom>
          <a:noFill/>
        </p:spPr>
        <p:txBody>
          <a:bodyPr wrap="square">
            <a:spAutoFit/>
          </a:bodyPr>
          <a:lstStyle/>
          <a:p>
            <a:pPr marL="342900" lvl="0" indent="-342900" algn="just">
              <a:lnSpc>
                <a:spcPct val="115000"/>
              </a:lnSpc>
              <a:spcAft>
                <a:spcPts val="1000"/>
              </a:spcAft>
              <a:buFont typeface="Symbol" pitchFamily="2" charset="2"/>
              <a:buChar char=""/>
            </a:pPr>
            <a:r>
              <a:rPr lang="es-ES" sz="3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Sacrificio por electrocución</a:t>
            </a:r>
            <a:r>
              <a:rPr lang="es-ES" sz="3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Los bovinos deben ser previamente sedados con </a:t>
            </a:r>
            <a:r>
              <a:rPr lang="es-ES" sz="36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Rompun</a:t>
            </a:r>
            <a:r>
              <a:rPr lang="es-ES" sz="3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o Tranquilan®; Se utiliza una fuente de energía eléctrica de 110 a 120 voltios y con una extensión eléctrica se coloca un polo en los labios y el otro a nivel de ano o vulva, permitiendo el paso de la descarga eléctrica durante 15 segundos. </a:t>
            </a:r>
          </a:p>
          <a:p>
            <a:pPr marL="342900" lvl="0" indent="-342900" algn="just">
              <a:lnSpc>
                <a:spcPct val="115000"/>
              </a:lnSpc>
              <a:spcAft>
                <a:spcPts val="1000"/>
              </a:spcAft>
              <a:buFont typeface="Symbol" pitchFamily="2" charset="2"/>
              <a:buChar char=""/>
            </a:pPr>
            <a:endParaRPr lang="es-PY" sz="3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Symbol" pitchFamily="2" charset="2"/>
              <a:buChar char=""/>
            </a:pPr>
            <a:r>
              <a:rPr lang="es-ES" sz="3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Sacrificio mediante uso de fármacos</a:t>
            </a:r>
            <a:r>
              <a:rPr lang="es-ES" sz="3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Se puede contemplar el uso de sustancias tóxicas o fármacos, tales como la estricnina, solución de sulfato de magnesio, tranquilizantes en dosis y concentraciones que produzcan el fallecimiento de los animales.</a:t>
            </a:r>
            <a:endParaRPr lang="es-PY" sz="3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CAB2955C-1651-89C2-4D47-E26C446814B2}"/>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88575459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6C6588C-0C82-D50E-BEC6-50B8FA192FCC}"/>
              </a:ext>
            </a:extLst>
          </p:cNvPr>
          <p:cNvPicPr>
            <a:picLocks noChangeAspect="1"/>
          </p:cNvPicPr>
          <p:nvPr/>
        </p:nvPicPr>
        <p:blipFill>
          <a:blip r:embed="rId2"/>
          <a:stretch>
            <a:fillRect/>
          </a:stretch>
        </p:blipFill>
        <p:spPr>
          <a:xfrm>
            <a:off x="9420447" y="1063606"/>
            <a:ext cx="4040371" cy="3295743"/>
          </a:xfrm>
          <a:prstGeom prst="rect">
            <a:avLst/>
          </a:prstGeom>
        </p:spPr>
      </p:pic>
      <p:pic>
        <p:nvPicPr>
          <p:cNvPr id="6" name="Imagen 5">
            <a:extLst>
              <a:ext uri="{FF2B5EF4-FFF2-40B4-BE49-F238E27FC236}">
                <a16:creationId xmlns:a16="http://schemas.microsoft.com/office/drawing/2014/main" id="{C638FCC1-D6C9-5F9C-A812-C98DF1F238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0" y="4770423"/>
            <a:ext cx="4040369" cy="3289956"/>
          </a:xfrm>
          <a:prstGeom prst="rect">
            <a:avLst/>
          </a:prstGeom>
        </p:spPr>
      </p:pic>
      <p:pic>
        <p:nvPicPr>
          <p:cNvPr id="7" name="Imagen 6">
            <a:extLst>
              <a:ext uri="{FF2B5EF4-FFF2-40B4-BE49-F238E27FC236}">
                <a16:creationId xmlns:a16="http://schemas.microsoft.com/office/drawing/2014/main" id="{F6C819DE-C35C-6FA2-0216-D28B89F946B6}"/>
              </a:ext>
            </a:extLst>
          </p:cNvPr>
          <p:cNvPicPr>
            <a:picLocks noChangeAspect="1"/>
          </p:cNvPicPr>
          <p:nvPr/>
        </p:nvPicPr>
        <p:blipFill>
          <a:blip r:embed="rId4"/>
          <a:stretch>
            <a:fillRect/>
          </a:stretch>
        </p:blipFill>
        <p:spPr>
          <a:xfrm>
            <a:off x="9420448" y="4770422"/>
            <a:ext cx="4040370" cy="3295743"/>
          </a:xfrm>
          <a:prstGeom prst="rect">
            <a:avLst/>
          </a:prstGeom>
        </p:spPr>
      </p:pic>
      <p:sp>
        <p:nvSpPr>
          <p:cNvPr id="8" name="CuadroTexto 7">
            <a:extLst>
              <a:ext uri="{FF2B5EF4-FFF2-40B4-BE49-F238E27FC236}">
                <a16:creationId xmlns:a16="http://schemas.microsoft.com/office/drawing/2014/main" id="{5FF5AFEA-BF60-AACC-3920-82DE96BFD29D}"/>
              </a:ext>
            </a:extLst>
          </p:cNvPr>
          <p:cNvSpPr txBox="1"/>
          <p:nvPr/>
        </p:nvSpPr>
        <p:spPr>
          <a:xfrm>
            <a:off x="352672" y="1069392"/>
            <a:ext cx="8356983" cy="7972504"/>
          </a:xfrm>
          <a:prstGeom prst="rect">
            <a:avLst/>
          </a:prstGeom>
          <a:noFill/>
        </p:spPr>
        <p:txBody>
          <a:bodyPr wrap="square">
            <a:spAutoFit/>
          </a:bodyPr>
          <a:lstStyle/>
          <a:p>
            <a:pPr marL="342900" lvl="0" indent="-342900">
              <a:lnSpc>
                <a:spcPct val="115000"/>
              </a:lnSpc>
              <a:buFont typeface="Symbol" pitchFamily="2" charset="2"/>
              <a:buChar char="-"/>
            </a:pPr>
            <a:r>
              <a:rPr lang="es-E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Una vez sacrificados los animales, se abre la panza en rumiantes y el estómago en monogástricos, para evitar el almacenamiento de gases y su desenterramiento.</a:t>
            </a:r>
            <a:endParaRPr lang="es-PY" sz="3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itchFamily="2" charset="2"/>
              <a:buChar char="-"/>
            </a:pPr>
            <a:r>
              <a:rPr lang="es-E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Depositar en las fosas: alimentos, materiales, maderas utilizadas en cercas de la fosa, equipos y materia orgánica contaminada.</a:t>
            </a:r>
            <a:endParaRPr lang="es-PY" sz="3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itchFamily="2" charset="2"/>
              <a:buChar char="-"/>
            </a:pPr>
            <a:r>
              <a:rPr lang="es-E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Aplicar desinfectantes sobre los cadáveres y en lo posible no usar cal, porque retrasa la putrefacción.</a:t>
            </a:r>
            <a:endParaRPr lang="es-PY" sz="3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Font typeface="Symbol" pitchFamily="2" charset="2"/>
              <a:buChar char="-"/>
            </a:pPr>
            <a:r>
              <a:rPr lang="es-ES" sz="3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Tapar la fosa, desinfectar el lugar y aislarlo si es posible (cercarlo).</a:t>
            </a:r>
            <a:endParaRPr lang="es-PY" sz="3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9" name="Imagen 8">
            <a:extLst>
              <a:ext uri="{FF2B5EF4-FFF2-40B4-BE49-F238E27FC236}">
                <a16:creationId xmlns:a16="http://schemas.microsoft.com/office/drawing/2014/main" id="{E85CA697-FDB5-5861-68CA-60B36BD43A15}"/>
              </a:ext>
            </a:extLst>
          </p:cNvPr>
          <p:cNvPicPr>
            <a:picLocks noChangeAspect="1"/>
          </p:cNvPicPr>
          <p:nvPr/>
        </p:nvPicPr>
        <p:blipFill>
          <a:blip r:embed="rId5"/>
          <a:stretch>
            <a:fillRect/>
          </a:stretch>
        </p:blipFill>
        <p:spPr>
          <a:xfrm>
            <a:off x="13716000" y="1069392"/>
            <a:ext cx="4040371" cy="3289957"/>
          </a:xfrm>
          <a:prstGeom prst="rect">
            <a:avLst/>
          </a:prstGeom>
        </p:spPr>
      </p:pic>
      <p:sp>
        <p:nvSpPr>
          <p:cNvPr id="10" name="CuadroTexto 9">
            <a:extLst>
              <a:ext uri="{FF2B5EF4-FFF2-40B4-BE49-F238E27FC236}">
                <a16:creationId xmlns:a16="http://schemas.microsoft.com/office/drawing/2014/main" id="{4CB6DF6F-82ED-9D48-1F73-EC74621F0E1C}"/>
              </a:ext>
            </a:extLst>
          </p:cNvPr>
          <p:cNvSpPr txBox="1"/>
          <p:nvPr/>
        </p:nvSpPr>
        <p:spPr>
          <a:xfrm>
            <a:off x="9420447" y="8208085"/>
            <a:ext cx="2075440" cy="307777"/>
          </a:xfrm>
          <a:prstGeom prst="rect">
            <a:avLst/>
          </a:prstGeom>
          <a:noFill/>
        </p:spPr>
        <p:txBody>
          <a:bodyPr wrap="none" rtlCol="0">
            <a:spAutoFit/>
          </a:bodyPr>
          <a:lstStyle/>
          <a:p>
            <a:r>
              <a:rPr lang="es-ES_tradnl" sz="1400" dirty="0">
                <a:solidFill>
                  <a:schemeClr val="bg1"/>
                </a:solidFill>
              </a:rPr>
              <a:t>Fuente SENACSA 2011</a:t>
            </a:r>
          </a:p>
        </p:txBody>
      </p:sp>
      <p:sp>
        <p:nvSpPr>
          <p:cNvPr id="12" name="CuadroTexto 11">
            <a:extLst>
              <a:ext uri="{FF2B5EF4-FFF2-40B4-BE49-F238E27FC236}">
                <a16:creationId xmlns:a16="http://schemas.microsoft.com/office/drawing/2014/main" id="{04392083-F998-CB06-9D89-03787585A761}"/>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209540618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3482CFF-6F2B-2178-0DB0-0AF8E3ACB40E}"/>
              </a:ext>
            </a:extLst>
          </p:cNvPr>
          <p:cNvSpPr txBox="1"/>
          <p:nvPr/>
        </p:nvSpPr>
        <p:spPr>
          <a:xfrm>
            <a:off x="260811" y="1874823"/>
            <a:ext cx="8492323" cy="5912452"/>
          </a:xfrm>
          <a:prstGeom prst="rect">
            <a:avLst/>
          </a:prstGeom>
          <a:noFill/>
        </p:spPr>
        <p:txBody>
          <a:bodyPr wrap="square">
            <a:spAutoFit/>
          </a:bodyPr>
          <a:lstStyle/>
          <a:p>
            <a:pPr marL="342900" lvl="0" indent="-342900" algn="just">
              <a:lnSpc>
                <a:spcPct val="115000"/>
              </a:lnSpc>
              <a:spcAft>
                <a:spcPts val="800"/>
              </a:spcAft>
              <a:buFont typeface="Symbol" pitchFamily="2" charset="2"/>
              <a:buChar char=""/>
            </a:pPr>
            <a:r>
              <a:rPr lang="es-ES" sz="32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Eliminación por cremación</a:t>
            </a:r>
            <a:r>
              <a:rPr lang="es-ES" sz="320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a:t>
            </a:r>
            <a:endParaRPr lang="es-PY" sz="3200" dirty="0">
              <a:solidFill>
                <a:srgbClr val="FFFF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800"/>
              </a:spcAft>
            </a:pPr>
            <a:r>
              <a:rPr lang="es-E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s-PY"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800"/>
              </a:spcAft>
              <a:buFont typeface="Symbol" pitchFamily="2" charset="2"/>
              <a:buChar char="-"/>
            </a:pPr>
            <a:r>
              <a:rPr lang="es-E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Sistema poco práctico por la demora y por la elevada cantidad de mano de obra y de materiales combustibles (madera, llantas de vehículo, neumáticos o derivados del petróleo) que se requieren; es aconsejable, cuando las condiciones generales del terreno no permitan el enterramiento y la cantidad de animales no sea elevada.</a:t>
            </a:r>
            <a:endParaRPr lang="es-PY"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3">
            <a:extLst>
              <a:ext uri="{FF2B5EF4-FFF2-40B4-BE49-F238E27FC236}">
                <a16:creationId xmlns:a16="http://schemas.microsoft.com/office/drawing/2014/main" id="{9EE73D10-8495-2692-4818-079741F09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292856" y="1129188"/>
            <a:ext cx="3789489" cy="3310470"/>
          </a:xfrm>
          <a:prstGeom prst="rect">
            <a:avLst/>
          </a:prstGeom>
        </p:spPr>
      </p:pic>
      <p:pic>
        <p:nvPicPr>
          <p:cNvPr id="7" name="Picture 3">
            <a:extLst>
              <a:ext uri="{FF2B5EF4-FFF2-40B4-BE49-F238E27FC236}">
                <a16:creationId xmlns:a16="http://schemas.microsoft.com/office/drawing/2014/main" id="{8F84014F-6F8D-DBB0-35B5-8982B34F78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3622067" y="1129188"/>
            <a:ext cx="3710890" cy="3310471"/>
          </a:xfrm>
          <a:prstGeom prst="rect">
            <a:avLst/>
          </a:prstGeom>
        </p:spPr>
      </p:pic>
      <p:pic>
        <p:nvPicPr>
          <p:cNvPr id="8" name="Picture 3">
            <a:extLst>
              <a:ext uri="{FF2B5EF4-FFF2-40B4-BE49-F238E27FC236}">
                <a16:creationId xmlns:a16="http://schemas.microsoft.com/office/drawing/2014/main" id="{84B7F8CB-C54D-8044-057E-BB8F09D055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9285860" y="4731816"/>
            <a:ext cx="3789489" cy="3310471"/>
          </a:xfrm>
          <a:prstGeom prst="rect">
            <a:avLst/>
          </a:prstGeom>
        </p:spPr>
      </p:pic>
      <p:pic>
        <p:nvPicPr>
          <p:cNvPr id="9" name="Picture 3">
            <a:extLst>
              <a:ext uri="{FF2B5EF4-FFF2-40B4-BE49-F238E27FC236}">
                <a16:creationId xmlns:a16="http://schemas.microsoft.com/office/drawing/2014/main" id="{80344493-BDD9-BD90-F253-CA0FAD5945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3622067" y="4731815"/>
            <a:ext cx="3710890" cy="3310471"/>
          </a:xfrm>
          <a:prstGeom prst="rect">
            <a:avLst/>
          </a:prstGeom>
        </p:spPr>
      </p:pic>
      <p:sp>
        <p:nvSpPr>
          <p:cNvPr id="10" name="CuadroTexto 9">
            <a:extLst>
              <a:ext uri="{FF2B5EF4-FFF2-40B4-BE49-F238E27FC236}">
                <a16:creationId xmlns:a16="http://schemas.microsoft.com/office/drawing/2014/main" id="{93038586-2782-4759-AC54-A6976A50708A}"/>
              </a:ext>
            </a:extLst>
          </p:cNvPr>
          <p:cNvSpPr txBox="1"/>
          <p:nvPr/>
        </p:nvSpPr>
        <p:spPr>
          <a:xfrm>
            <a:off x="9548038" y="8286419"/>
            <a:ext cx="5403226" cy="246221"/>
          </a:xfrm>
          <a:prstGeom prst="rect">
            <a:avLst/>
          </a:prstGeom>
          <a:noFill/>
        </p:spPr>
        <p:txBody>
          <a:bodyPr wrap="square" rtlCol="0">
            <a:spAutoFit/>
          </a:bodyPr>
          <a:lstStyle/>
          <a:p>
            <a:r>
              <a:rPr lang="fr-FR" sz="1000" dirty="0">
                <a:solidFill>
                  <a:srgbClr val="FF000C"/>
                </a:solidFill>
                <a:latin typeface="PortagoITC TT" charset="0"/>
              </a:rPr>
              <a:t>THE G.B. FOOT AND MOUTH DISEASE  EPIDEMIC YEAR  2001</a:t>
            </a:r>
            <a:endParaRPr lang="es-ES_tradnl" sz="1000" dirty="0"/>
          </a:p>
        </p:txBody>
      </p:sp>
      <p:sp>
        <p:nvSpPr>
          <p:cNvPr id="12" name="CuadroTexto 11">
            <a:extLst>
              <a:ext uri="{FF2B5EF4-FFF2-40B4-BE49-F238E27FC236}">
                <a16:creationId xmlns:a16="http://schemas.microsoft.com/office/drawing/2014/main" id="{F282F8EC-5F5D-DD11-1C76-ECB2C07A37A1}"/>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85713610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C0DCE1C-D157-8FC6-3604-EF26573737C0}"/>
              </a:ext>
            </a:extLst>
          </p:cNvPr>
          <p:cNvSpPr txBox="1"/>
          <p:nvPr/>
        </p:nvSpPr>
        <p:spPr>
          <a:xfrm>
            <a:off x="1509824" y="4066543"/>
            <a:ext cx="7874271" cy="707886"/>
          </a:xfrm>
          <a:prstGeom prst="rect">
            <a:avLst/>
          </a:prstGeom>
          <a:noFill/>
        </p:spPr>
        <p:txBody>
          <a:bodyPr wrap="none" rtlCol="0">
            <a:spAutoFit/>
          </a:bodyPr>
          <a:lstStyle/>
          <a:p>
            <a:r>
              <a:rPr lang="es-PY" sz="4000" dirty="0">
                <a:solidFill>
                  <a:srgbClr val="FFFF00"/>
                </a:solidFill>
                <a:effectLst/>
                <a:latin typeface="Wingdings" pitchFamily="2" charset="2"/>
              </a:rPr>
              <a:t>  </a:t>
            </a:r>
            <a:r>
              <a:rPr lang="es-PY" sz="4000" b="0" dirty="0">
                <a:solidFill>
                  <a:srgbClr val="FFFF00"/>
                </a:solidFill>
                <a:effectLst/>
                <a:latin typeface="FrutigerNextLT"/>
              </a:rPr>
              <a:t>La Vacunación de emergencia </a:t>
            </a:r>
            <a:endParaRPr lang="es-PY" sz="4000" dirty="0">
              <a:solidFill>
                <a:srgbClr val="FFFF00"/>
              </a:solidFill>
              <a:effectLst/>
            </a:endParaRPr>
          </a:p>
        </p:txBody>
      </p:sp>
    </p:spTree>
    <p:extLst>
      <p:ext uri="{BB962C8B-B14F-4D97-AF65-F5344CB8AC3E}">
        <p14:creationId xmlns:p14="http://schemas.microsoft.com/office/powerpoint/2010/main" val="4050819816"/>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a:extLst>
              <a:ext uri="{FF2B5EF4-FFF2-40B4-BE49-F238E27FC236}">
                <a16:creationId xmlns:a16="http://schemas.microsoft.com/office/drawing/2014/main" id="{C8E9C68E-045C-2315-AB9C-43135CDBD243}"/>
              </a:ext>
            </a:extLst>
          </p:cNvPr>
          <p:cNvSpPr>
            <a:spLocks noGrp="1"/>
          </p:cNvSpPr>
          <p:nvPr>
            <p:ph idx="1"/>
          </p:nvPr>
        </p:nvSpPr>
        <p:spPr>
          <a:xfrm>
            <a:off x="398721" y="-495080"/>
            <a:ext cx="17490558" cy="9128717"/>
          </a:xfrm>
        </p:spPr>
        <p:txBody>
          <a:bodyPr>
            <a:noAutofit/>
          </a:bodyPr>
          <a:lstStyle/>
          <a:p>
            <a:pPr marL="0" indent="0" fontAlgn="auto">
              <a:spcAft>
                <a:spcPts val="0"/>
              </a:spcAft>
              <a:buClr>
                <a:schemeClr val="accent3"/>
              </a:buClr>
              <a:buNone/>
              <a:defRPr/>
            </a:pPr>
            <a:endParaRPr lang="es-ES" sz="3200" b="1" dirty="0">
              <a:solidFill>
                <a:srgbClr val="FFFF00"/>
              </a:solidFill>
            </a:endParaRPr>
          </a:p>
          <a:p>
            <a:pPr marL="0" indent="0" fontAlgn="auto">
              <a:spcAft>
                <a:spcPts val="0"/>
              </a:spcAft>
              <a:buClr>
                <a:schemeClr val="accent3"/>
              </a:buClr>
              <a:buNone/>
              <a:defRPr/>
            </a:pPr>
            <a:endParaRPr lang="es-ES" sz="3200" b="1" dirty="0">
              <a:solidFill>
                <a:srgbClr val="FFFF00"/>
              </a:solidFill>
            </a:endParaRPr>
          </a:p>
          <a:p>
            <a:pPr marL="0" indent="0" fontAlgn="auto">
              <a:spcAft>
                <a:spcPts val="0"/>
              </a:spcAft>
              <a:buClr>
                <a:schemeClr val="accent3"/>
              </a:buClr>
              <a:buNone/>
              <a:defRPr/>
            </a:pPr>
            <a:r>
              <a:rPr lang="es-ES" sz="3200" b="1" dirty="0">
                <a:solidFill>
                  <a:srgbClr val="FFFF00"/>
                </a:solidFill>
              </a:rPr>
              <a:t>CONSIDERACIONES</a:t>
            </a:r>
            <a:endParaRPr lang="es-ES" sz="3200" dirty="0"/>
          </a:p>
          <a:p>
            <a:pPr marL="274320" indent="-274320" fontAlgn="auto">
              <a:spcAft>
                <a:spcPts val="0"/>
              </a:spcAft>
              <a:buClr>
                <a:schemeClr val="accent3"/>
              </a:buClr>
              <a:buFont typeface="Wingdings 2"/>
              <a:buChar char=""/>
              <a:defRPr/>
            </a:pPr>
            <a:r>
              <a:rPr lang="es-ES" sz="3000" dirty="0"/>
              <a:t>La estrategia a ser desarrollada en el control de un foco de fiebre, en países libre de fiebre aftosa o zonas libres sin vacunación o con vacunación, es una decisión que debe ser evaluada, valorando los tiempos para la nueva restitución a esa condición, siguiendo las pautas que establece el Código Terrestre de OMSA.</a:t>
            </a:r>
          </a:p>
          <a:p>
            <a:pPr marL="274320" indent="-274320" fontAlgn="auto">
              <a:spcAft>
                <a:spcPts val="0"/>
              </a:spcAft>
              <a:buClr>
                <a:schemeClr val="accent3"/>
              </a:buClr>
              <a:buFont typeface="Wingdings 2"/>
              <a:buChar char=""/>
              <a:defRPr/>
            </a:pPr>
            <a:r>
              <a:rPr lang="es-ES" sz="3000" dirty="0"/>
              <a:t>Cuando se manifiesta la fiebre aftosa en un lugar, se podrá considerar el uso de una vacunación de emergencia, de no estar esta población vacunada contra la fiebre aftosa para conferir o reforzar el nivel de inmunidad de la población bovina expuesta al riesgo.</a:t>
            </a:r>
          </a:p>
          <a:p>
            <a:pPr marL="274320" indent="-274320" fontAlgn="auto">
              <a:spcAft>
                <a:spcPts val="0"/>
              </a:spcAft>
              <a:buClr>
                <a:schemeClr val="accent3"/>
              </a:buClr>
              <a:buFont typeface="Wingdings 2"/>
              <a:buChar char=""/>
              <a:defRPr/>
            </a:pPr>
            <a:r>
              <a:rPr lang="es-ES" sz="3000" dirty="0"/>
              <a:t>Esta vacunación estratégica se realizará de acuerdo a las alternativas previamente establecidas en un Plan de Contingencia.</a:t>
            </a:r>
          </a:p>
          <a:p>
            <a:pPr marL="274320" indent="-274320" fontAlgn="auto">
              <a:spcAft>
                <a:spcPts val="0"/>
              </a:spcAft>
              <a:buClr>
                <a:schemeClr val="accent3"/>
              </a:buClr>
              <a:buFont typeface="Wingdings 2"/>
              <a:buChar char=""/>
              <a:defRPr/>
            </a:pPr>
            <a:r>
              <a:rPr lang="es-ES" sz="3000" dirty="0"/>
              <a:t>Las variadas combinaciones de los factores que intervienen en este problema determinan la necesidad de que la autoridad veterinaria competente decida las acciones más adecuadas, según el análisis de cada situación en particular y teniendo presentes los informes aportados por PANAFTOSA-OPS/OMS de los materiales enviados para </a:t>
            </a:r>
            <a:r>
              <a:rPr lang="es-ES" sz="3000" dirty="0" err="1"/>
              <a:t>secuenciamiento</a:t>
            </a:r>
            <a:r>
              <a:rPr lang="es-ES" sz="3000" dirty="0"/>
              <a:t> y caracterización del virus actuante.</a:t>
            </a:r>
          </a:p>
          <a:p>
            <a:pPr marL="274320" indent="-274320" fontAlgn="auto">
              <a:spcAft>
                <a:spcPts val="0"/>
              </a:spcAft>
              <a:buClr>
                <a:schemeClr val="accent3"/>
              </a:buClr>
              <a:buFont typeface="Wingdings 2"/>
              <a:buChar char=""/>
              <a:defRPr/>
            </a:pPr>
            <a:r>
              <a:rPr lang="es-ES" sz="3000" dirty="0"/>
              <a:t>Se documentarán todas las actividades desarrolladas en la vacunación estratégica y que permita su seguimiento por una auditoria en cualquier momento.</a:t>
            </a:r>
          </a:p>
          <a:p>
            <a:pPr marL="274320" indent="-274320" fontAlgn="auto">
              <a:spcAft>
                <a:spcPts val="0"/>
              </a:spcAft>
              <a:buClr>
                <a:schemeClr val="accent3"/>
              </a:buClr>
              <a:buFont typeface="Wingdings 2"/>
              <a:buChar char=""/>
              <a:defRPr/>
            </a:pPr>
            <a:endParaRPr lang="es-ES" sz="3200" dirty="0"/>
          </a:p>
        </p:txBody>
      </p:sp>
      <p:sp>
        <p:nvSpPr>
          <p:cNvPr id="6" name="CuadroTexto 5">
            <a:extLst>
              <a:ext uri="{FF2B5EF4-FFF2-40B4-BE49-F238E27FC236}">
                <a16:creationId xmlns:a16="http://schemas.microsoft.com/office/drawing/2014/main" id="{8FBAC7A4-2023-7311-E370-8A457CBED60C}"/>
              </a:ext>
            </a:extLst>
          </p:cNvPr>
          <p:cNvSpPr txBox="1"/>
          <p:nvPr/>
        </p:nvSpPr>
        <p:spPr>
          <a:xfrm>
            <a:off x="5784112" y="0"/>
            <a:ext cx="4802918" cy="461665"/>
          </a:xfrm>
          <a:prstGeom prst="rect">
            <a:avLst/>
          </a:prstGeom>
          <a:noFill/>
        </p:spPr>
        <p:txBody>
          <a:bodyPr wrap="none" rtlCol="0">
            <a:spAutoFit/>
          </a:bodyPr>
          <a:lstStyle/>
          <a:p>
            <a:r>
              <a:rPr lang="es-PY" sz="2400" dirty="0">
                <a:solidFill>
                  <a:srgbClr val="FFFF00"/>
                </a:solidFill>
                <a:effectLst/>
                <a:latin typeface="Wingdings" pitchFamily="2" charset="2"/>
              </a:rPr>
              <a:t>  </a:t>
            </a:r>
            <a:r>
              <a:rPr lang="es-PY" sz="2400" b="0" dirty="0">
                <a:solidFill>
                  <a:srgbClr val="FFFF00"/>
                </a:solidFill>
                <a:effectLst/>
                <a:latin typeface="FrutigerNextLT"/>
              </a:rPr>
              <a:t>La Vacunación de emergencia </a:t>
            </a:r>
            <a:endParaRPr lang="es-PY" sz="2400" dirty="0">
              <a:solidFill>
                <a:srgbClr val="FFFF00"/>
              </a:solidFill>
              <a:effectLst/>
            </a:endParaRPr>
          </a:p>
        </p:txBody>
      </p:sp>
    </p:spTree>
    <p:extLst>
      <p:ext uri="{BB962C8B-B14F-4D97-AF65-F5344CB8AC3E}">
        <p14:creationId xmlns:p14="http://schemas.microsoft.com/office/powerpoint/2010/main" val="366701469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26B442D-5FCF-7784-AAE7-1427CE12B90B}"/>
              </a:ext>
            </a:extLst>
          </p:cNvPr>
          <p:cNvSpPr txBox="1"/>
          <p:nvPr/>
        </p:nvSpPr>
        <p:spPr>
          <a:xfrm>
            <a:off x="278757" y="939098"/>
            <a:ext cx="10361862" cy="8832226"/>
          </a:xfrm>
          <a:prstGeom prst="rect">
            <a:avLst/>
          </a:prstGeom>
          <a:noFill/>
        </p:spPr>
        <p:txBody>
          <a:bodyPr wrap="square">
            <a:spAutoFit/>
          </a:bodyPr>
          <a:lstStyle/>
          <a:p>
            <a:pPr>
              <a:lnSpc>
                <a:spcPct val="115000"/>
              </a:lnSpc>
              <a:spcBef>
                <a:spcPts val="200"/>
              </a:spcBef>
            </a:pPr>
            <a:r>
              <a:rPr lang="es-ES" sz="32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VACUNACIÓN DE EMERGENCIA</a:t>
            </a:r>
            <a:endParaRPr lang="es-PY" sz="32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s-ES" sz="3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s-PY" sz="3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s-E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La vacunación de emergencia es una medida sanitaria de control de foco que tiene por finalidad </a:t>
            </a:r>
            <a:r>
              <a:rPr lang="es-ES" sz="3200" dirty="0">
                <a:solidFill>
                  <a:schemeClr val="bg1"/>
                </a:solidFill>
                <a:latin typeface="Arial" panose="020B0604020202020204" pitchFamily="34" charset="0"/>
                <a:ea typeface="Times New Roman" panose="02020603050405020304" pitchFamily="18" charset="0"/>
                <a:cs typeface="Arial" panose="020B0604020202020204" pitchFamily="34" charset="0"/>
              </a:rPr>
              <a:t>otorgar</a:t>
            </a:r>
            <a:r>
              <a:rPr lang="es-E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o reforzar el nivel inmunológico de la población susceptible, con el objetivo de reducir la probabilidad de infección y de interrumpir la circulación o transmisión del virus en un área determinada. La vacunación deberá ser realizada por personal oficial u oficializado (entes de vacunación) bajo la supervisión de </a:t>
            </a:r>
            <a:r>
              <a:rPr lang="es-ES" sz="3200" dirty="0">
                <a:solidFill>
                  <a:schemeClr val="bg1"/>
                </a:solidFill>
                <a:latin typeface="Arial" panose="020B0604020202020204" pitchFamily="34" charset="0"/>
                <a:ea typeface="Times New Roman" panose="02020603050405020304" pitchFamily="18" charset="0"/>
                <a:cs typeface="Arial" panose="020B0604020202020204" pitchFamily="34" charset="0"/>
              </a:rPr>
              <a:t>SVO</a:t>
            </a:r>
            <a:r>
              <a:rPr lang="es-ES"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iniciándose en la zona tampón, pasando luego a la zona cuarentenada (esta zona debe de ser aguja oficial); el trabajo se organizará por sectores, asegurándose que todas las fincas sean vacunadas.</a:t>
            </a:r>
          </a:p>
          <a:p>
            <a:pPr algn="just">
              <a:lnSpc>
                <a:spcPct val="107000"/>
              </a:lnSpc>
              <a:spcAft>
                <a:spcPts val="800"/>
              </a:spcAft>
            </a:pPr>
            <a:endParaRPr lang="es-ES" sz="32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es-PY"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grpSp>
        <p:nvGrpSpPr>
          <p:cNvPr id="6" name="Group 572">
            <a:extLst>
              <a:ext uri="{FF2B5EF4-FFF2-40B4-BE49-F238E27FC236}">
                <a16:creationId xmlns:a16="http://schemas.microsoft.com/office/drawing/2014/main" id="{36659201-2544-6003-8049-AE47613FDF0F}"/>
              </a:ext>
            </a:extLst>
          </p:cNvPr>
          <p:cNvGrpSpPr>
            <a:grpSpLocks noChangeAspect="1"/>
          </p:cNvGrpSpPr>
          <p:nvPr/>
        </p:nvGrpSpPr>
        <p:grpSpPr bwMode="auto">
          <a:xfrm>
            <a:off x="12227442" y="1913861"/>
            <a:ext cx="5131981" cy="5462435"/>
            <a:chOff x="2938" y="5476"/>
            <a:chExt cx="5961" cy="6660"/>
          </a:xfrm>
        </p:grpSpPr>
        <p:sp>
          <p:nvSpPr>
            <p:cNvPr id="7" name="Oval 343">
              <a:extLst>
                <a:ext uri="{FF2B5EF4-FFF2-40B4-BE49-F238E27FC236}">
                  <a16:creationId xmlns:a16="http://schemas.microsoft.com/office/drawing/2014/main" id="{F84D1D42-E7FF-D8B2-3A16-8F666B54B836}"/>
                </a:ext>
              </a:extLst>
            </p:cNvPr>
            <p:cNvSpPr>
              <a:spLocks noChangeAspect="1" noEditPoints="1" noChangeArrowheads="1" noChangeShapeType="1" noTextEdit="1"/>
            </p:cNvSpPr>
            <p:nvPr/>
          </p:nvSpPr>
          <p:spPr bwMode="auto">
            <a:xfrm>
              <a:off x="2938" y="6081"/>
              <a:ext cx="5961" cy="6055"/>
            </a:xfrm>
            <a:prstGeom prst="ellipse">
              <a:avLst/>
            </a:prstGeom>
            <a:solidFill>
              <a:srgbClr val="00FF00"/>
            </a:solidFill>
            <a:ln w="9525">
              <a:solidFill>
                <a:srgbClr val="000000"/>
              </a:solidFill>
              <a:round/>
              <a:headEnd/>
              <a:tailEnd/>
            </a:ln>
          </p:spPr>
          <p:txBody>
            <a:bodyPr rot="0" vert="horz" wrap="square" lIns="91440" tIns="45720" rIns="91440" bIns="45720" anchor="t" anchorCtr="0" upright="1">
              <a:noAutofit/>
            </a:bodyPr>
            <a:lstStyle/>
            <a:p>
              <a:endParaRPr lang="es-MX"/>
            </a:p>
          </p:txBody>
        </p:sp>
        <p:sp>
          <p:nvSpPr>
            <p:cNvPr id="8" name="Oval 344">
              <a:extLst>
                <a:ext uri="{FF2B5EF4-FFF2-40B4-BE49-F238E27FC236}">
                  <a16:creationId xmlns:a16="http://schemas.microsoft.com/office/drawing/2014/main" id="{B1062158-D22B-EABC-B36D-841F3D47B784}"/>
                </a:ext>
              </a:extLst>
            </p:cNvPr>
            <p:cNvSpPr>
              <a:spLocks noChangeAspect="1" noEditPoints="1" noChangeArrowheads="1" noChangeShapeType="1" noTextEdit="1"/>
            </p:cNvSpPr>
            <p:nvPr/>
          </p:nvSpPr>
          <p:spPr bwMode="auto">
            <a:xfrm>
              <a:off x="4182" y="7549"/>
              <a:ext cx="3633" cy="3488"/>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s-MX"/>
            </a:p>
          </p:txBody>
        </p:sp>
        <p:sp>
          <p:nvSpPr>
            <p:cNvPr id="9" name="Oval 345">
              <a:extLst>
                <a:ext uri="{FF2B5EF4-FFF2-40B4-BE49-F238E27FC236}">
                  <a16:creationId xmlns:a16="http://schemas.microsoft.com/office/drawing/2014/main" id="{D12B8C36-A894-33B5-6674-D2D245DCCAD6}"/>
                </a:ext>
              </a:extLst>
            </p:cNvPr>
            <p:cNvSpPr>
              <a:spLocks noChangeAspect="1" noEditPoints="1" noChangeArrowheads="1" noChangeShapeType="1" noTextEdit="1"/>
            </p:cNvSpPr>
            <p:nvPr/>
          </p:nvSpPr>
          <p:spPr bwMode="auto">
            <a:xfrm>
              <a:off x="4667" y="8140"/>
              <a:ext cx="2421" cy="2271"/>
            </a:xfrm>
            <a:prstGeom prst="ellipse">
              <a:avLst/>
            </a:prstGeom>
            <a:solidFill>
              <a:srgbClr val="FFCC99"/>
            </a:solidFill>
            <a:ln w="9525">
              <a:solidFill>
                <a:srgbClr val="000000"/>
              </a:solidFill>
              <a:round/>
              <a:headEnd/>
              <a:tailEnd/>
            </a:ln>
          </p:spPr>
          <p:txBody>
            <a:bodyPr rot="0" vert="horz" wrap="square" lIns="91440" tIns="45720" rIns="91440" bIns="45720" anchor="t" anchorCtr="0" upright="1">
              <a:noAutofit/>
            </a:bodyPr>
            <a:lstStyle/>
            <a:p>
              <a:endParaRPr lang="es-MX"/>
            </a:p>
          </p:txBody>
        </p:sp>
        <p:grpSp>
          <p:nvGrpSpPr>
            <p:cNvPr id="10" name="Group 346">
              <a:extLst>
                <a:ext uri="{FF2B5EF4-FFF2-40B4-BE49-F238E27FC236}">
                  <a16:creationId xmlns:a16="http://schemas.microsoft.com/office/drawing/2014/main" id="{6D17AE02-02B9-1BBD-429B-DE966452E520}"/>
                </a:ext>
              </a:extLst>
            </p:cNvPr>
            <p:cNvGrpSpPr>
              <a:grpSpLocks noChangeAspect="1"/>
            </p:cNvGrpSpPr>
            <p:nvPr/>
          </p:nvGrpSpPr>
          <p:grpSpPr bwMode="auto">
            <a:xfrm>
              <a:off x="5393" y="8745"/>
              <a:ext cx="969" cy="969"/>
              <a:chOff x="5351" y="9054"/>
              <a:chExt cx="1440" cy="1440"/>
            </a:xfrm>
          </p:grpSpPr>
          <p:sp>
            <p:nvSpPr>
              <p:cNvPr id="17" name="Oval 347">
                <a:extLst>
                  <a:ext uri="{FF2B5EF4-FFF2-40B4-BE49-F238E27FC236}">
                    <a16:creationId xmlns:a16="http://schemas.microsoft.com/office/drawing/2014/main" id="{3E704E28-2A7B-BCBD-C7F3-4F82D085F20B}"/>
                  </a:ext>
                </a:extLst>
              </p:cNvPr>
              <p:cNvSpPr>
                <a:spLocks noChangeAspect="1" noEditPoints="1" noChangeArrowheads="1" noChangeShapeType="1" noTextEdit="1"/>
              </p:cNvSpPr>
              <p:nvPr/>
            </p:nvSpPr>
            <p:spPr bwMode="auto">
              <a:xfrm>
                <a:off x="5351" y="9054"/>
                <a:ext cx="1440" cy="1440"/>
              </a:xfrm>
              <a:prstGeom prst="ellipse">
                <a:avLst/>
              </a:prstGeom>
              <a:solidFill>
                <a:srgbClr val="FF0000"/>
              </a:solidFill>
              <a:ln w="9525">
                <a:solidFill>
                  <a:srgbClr val="000000"/>
                </a:solidFill>
                <a:round/>
                <a:headEnd/>
                <a:tailEnd/>
              </a:ln>
            </p:spPr>
            <p:txBody>
              <a:bodyPr rot="0" vert="horz" wrap="square" lIns="91440" tIns="45720" rIns="91440" bIns="45720" anchor="t" anchorCtr="0" upright="1">
                <a:noAutofit/>
              </a:bodyPr>
              <a:lstStyle/>
              <a:p>
                <a:endParaRPr lang="es-MX"/>
              </a:p>
            </p:txBody>
          </p:sp>
          <p:sp>
            <p:nvSpPr>
              <p:cNvPr id="18" name="Text Box 348">
                <a:extLst>
                  <a:ext uri="{FF2B5EF4-FFF2-40B4-BE49-F238E27FC236}">
                    <a16:creationId xmlns:a16="http://schemas.microsoft.com/office/drawing/2014/main" id="{A1FADAE6-7884-6454-6DEE-A426E3BF6085}"/>
                  </a:ext>
                </a:extLst>
              </p:cNvPr>
              <p:cNvSpPr txBox="1">
                <a:spLocks noChangeAspect="1" noEditPoints="1" noChangeArrowheads="1" noChangeShapeType="1" noTextEdit="1"/>
              </p:cNvSpPr>
              <p:nvPr/>
            </p:nvSpPr>
            <p:spPr bwMode="auto">
              <a:xfrm>
                <a:off x="5531" y="9414"/>
                <a:ext cx="1080" cy="5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es-ES_tradnl" sz="1000" b="1" cap="all">
                    <a:effectLst/>
                    <a:latin typeface="Arial" panose="020B0604020202020204" pitchFamily="34" charset="0"/>
                    <a:ea typeface="Times New Roman" panose="02020603050405020304" pitchFamily="18" charset="0"/>
                    <a:cs typeface="Times New Roman" panose="02020603050405020304" pitchFamily="18" charset="0"/>
                  </a:rPr>
                  <a:t>foco</a:t>
                </a:r>
                <a:endParaRPr lang="es-PY" sz="1200" b="1">
                  <a:effectLst/>
                  <a:latin typeface="Times New Roman" panose="02020603050405020304" pitchFamily="18" charset="0"/>
                  <a:ea typeface="Times New Roman" panose="02020603050405020304" pitchFamily="18" charset="0"/>
                </a:endParaRPr>
              </a:p>
            </p:txBody>
          </p:sp>
        </p:grpSp>
        <p:sp>
          <p:nvSpPr>
            <p:cNvPr id="11" name="Text Box 349">
              <a:extLst>
                <a:ext uri="{FF2B5EF4-FFF2-40B4-BE49-F238E27FC236}">
                  <a16:creationId xmlns:a16="http://schemas.microsoft.com/office/drawing/2014/main" id="{0E239CFD-103A-E1A9-84B4-C23945A94994}"/>
                </a:ext>
              </a:extLst>
            </p:cNvPr>
            <p:cNvSpPr txBox="1">
              <a:spLocks noChangeAspect="1" noEditPoints="1" noChangeArrowheads="1" noChangeShapeType="1" noTextEdit="1"/>
            </p:cNvSpPr>
            <p:nvPr/>
          </p:nvSpPr>
          <p:spPr bwMode="auto">
            <a:xfrm>
              <a:off x="4546" y="6624"/>
              <a:ext cx="2421" cy="72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es-ES_tradnl" sz="900" b="1">
                  <a:effectLst/>
                  <a:latin typeface="Arial" panose="020B0604020202020204" pitchFamily="34" charset="0"/>
                  <a:ea typeface="Times New Roman" panose="02020603050405020304" pitchFamily="18" charset="0"/>
                  <a:cs typeface="Times New Roman" panose="02020603050405020304" pitchFamily="18" charset="0"/>
                </a:rPr>
                <a:t>ZONA DE VIGILANCIA, RIESGO O TAMPÓN</a:t>
              </a:r>
              <a:endParaRPr lang="es-PY" sz="1200">
                <a:effectLst/>
                <a:latin typeface="Times New Roman" panose="02020603050405020304" pitchFamily="18" charset="0"/>
                <a:ea typeface="Times New Roman" panose="02020603050405020304" pitchFamily="18" charset="0"/>
              </a:endParaRPr>
            </a:p>
          </p:txBody>
        </p:sp>
        <p:sp>
          <p:nvSpPr>
            <p:cNvPr id="12" name="Text Box 350">
              <a:extLst>
                <a:ext uri="{FF2B5EF4-FFF2-40B4-BE49-F238E27FC236}">
                  <a16:creationId xmlns:a16="http://schemas.microsoft.com/office/drawing/2014/main" id="{4EAC31BB-3BAF-9E3D-41B5-A718B984ACF4}"/>
                </a:ext>
              </a:extLst>
            </p:cNvPr>
            <p:cNvSpPr txBox="1">
              <a:spLocks noChangeAspect="1" noEditPoints="1" noChangeArrowheads="1" noChangeShapeType="1" noTextEdit="1"/>
            </p:cNvSpPr>
            <p:nvPr/>
          </p:nvSpPr>
          <p:spPr bwMode="auto">
            <a:xfrm>
              <a:off x="4788" y="5476"/>
              <a:ext cx="1937" cy="36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es-ES_tradnl" sz="1000" b="1" cap="all">
                  <a:solidFill>
                    <a:srgbClr val="FF0000"/>
                  </a:solidFill>
                  <a:effectLst/>
                  <a:latin typeface="Arial" panose="020B0604020202020204" pitchFamily="34" charset="0"/>
                  <a:ea typeface="Times New Roman" panose="02020603050405020304" pitchFamily="18" charset="0"/>
                  <a:cs typeface="Arial Unicode MS" panose="020B0604020202020204" pitchFamily="34" charset="-128"/>
                </a:rPr>
                <a:t>Zona Libre</a:t>
              </a:r>
              <a:endParaRPr lang="es-PY" sz="1200">
                <a:effectLst/>
                <a:latin typeface="Arial Unicode MS" panose="020B0604020202020204" pitchFamily="34" charset="-128"/>
                <a:ea typeface="Arial Unicode MS" panose="020B0604020202020204" pitchFamily="34" charset="-128"/>
              </a:endParaRPr>
            </a:p>
          </p:txBody>
        </p:sp>
        <p:sp>
          <p:nvSpPr>
            <p:cNvPr id="13" name="Text Box 352">
              <a:extLst>
                <a:ext uri="{FF2B5EF4-FFF2-40B4-BE49-F238E27FC236}">
                  <a16:creationId xmlns:a16="http://schemas.microsoft.com/office/drawing/2014/main" id="{CBB38288-E7D6-FC6E-AAD9-2E8D2E58B0CD}"/>
                </a:ext>
              </a:extLst>
            </p:cNvPr>
            <p:cNvSpPr txBox="1">
              <a:spLocks noChangeAspect="1" noEditPoints="1" noChangeArrowheads="1" noChangeShapeType="1" noTextEdit="1"/>
            </p:cNvSpPr>
            <p:nvPr/>
          </p:nvSpPr>
          <p:spPr bwMode="auto">
            <a:xfrm>
              <a:off x="4258" y="7656"/>
              <a:ext cx="1983" cy="40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es-ES_tradnl" sz="1000" b="1">
                  <a:effectLst/>
                  <a:latin typeface="Arial" panose="020B0604020202020204" pitchFamily="34" charset="0"/>
                  <a:ea typeface="Times New Roman" panose="02020603050405020304" pitchFamily="18" charset="0"/>
                  <a:cs typeface="Arial Unicode MS" panose="020B0604020202020204" pitchFamily="34" charset="-128"/>
                </a:rPr>
                <a:t>Zona Perifocal</a:t>
              </a:r>
              <a:endParaRPr lang="es-PY" sz="1200">
                <a:effectLst/>
                <a:latin typeface="Arial Unicode MS" panose="020B0604020202020204" pitchFamily="34" charset="-128"/>
                <a:ea typeface="Arial Unicode MS" panose="020B0604020202020204" pitchFamily="34" charset="-128"/>
              </a:endParaRPr>
            </a:p>
          </p:txBody>
        </p:sp>
        <p:sp>
          <p:nvSpPr>
            <p:cNvPr id="14" name="Text Box 353">
              <a:extLst>
                <a:ext uri="{FF2B5EF4-FFF2-40B4-BE49-F238E27FC236}">
                  <a16:creationId xmlns:a16="http://schemas.microsoft.com/office/drawing/2014/main" id="{F5186CA0-ED22-0AC9-47FB-8D28CCF15CF9}"/>
                </a:ext>
              </a:extLst>
            </p:cNvPr>
            <p:cNvSpPr txBox="1">
              <a:spLocks noChangeAspect="1" noEditPoints="1" noChangeArrowheads="1" noChangeShapeType="1" noTextEdit="1"/>
            </p:cNvSpPr>
            <p:nvPr/>
          </p:nvSpPr>
          <p:spPr bwMode="auto">
            <a:xfrm>
              <a:off x="4378" y="9835"/>
              <a:ext cx="1984" cy="48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es-ES_tradnl" sz="1000" b="1" dirty="0">
                  <a:effectLst/>
                  <a:latin typeface="Arial" panose="020B0604020202020204" pitchFamily="34" charset="0"/>
                  <a:ea typeface="Times New Roman" panose="02020603050405020304" pitchFamily="18" charset="0"/>
                  <a:cs typeface="Times New Roman" panose="02020603050405020304" pitchFamily="18" charset="0"/>
                </a:rPr>
                <a:t>Linderos directos</a:t>
              </a:r>
              <a:endParaRPr lang="es-PY" sz="1200" dirty="0">
                <a:effectLst/>
                <a:latin typeface="Times New Roman" panose="02020603050405020304" pitchFamily="18" charset="0"/>
                <a:ea typeface="Times New Roman" panose="02020603050405020304" pitchFamily="18" charset="0"/>
              </a:endParaRPr>
            </a:p>
          </p:txBody>
        </p:sp>
        <p:sp>
          <p:nvSpPr>
            <p:cNvPr id="15" name="AutoShape 354">
              <a:extLst>
                <a:ext uri="{FF2B5EF4-FFF2-40B4-BE49-F238E27FC236}">
                  <a16:creationId xmlns:a16="http://schemas.microsoft.com/office/drawing/2014/main" id="{05E79D74-3058-CDE7-C04F-259BBB0383A5}"/>
                </a:ext>
              </a:extLst>
            </p:cNvPr>
            <p:cNvSpPr>
              <a:spLocks noChangeAspect="1" noEditPoints="1" noChangeArrowheads="1" noChangeShapeType="1" noTextEdit="1"/>
            </p:cNvSpPr>
            <p:nvPr/>
          </p:nvSpPr>
          <p:spPr bwMode="auto">
            <a:xfrm>
              <a:off x="6362" y="7956"/>
              <a:ext cx="242" cy="2427"/>
            </a:xfrm>
            <a:prstGeom prst="rightBrace">
              <a:avLst>
                <a:gd name="adj1" fmla="val 67649"/>
                <a:gd name="adj2" fmla="val 50000"/>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s-MX"/>
            </a:p>
          </p:txBody>
        </p:sp>
        <p:sp>
          <p:nvSpPr>
            <p:cNvPr id="16" name="Text Box 355">
              <a:extLst>
                <a:ext uri="{FF2B5EF4-FFF2-40B4-BE49-F238E27FC236}">
                  <a16:creationId xmlns:a16="http://schemas.microsoft.com/office/drawing/2014/main" id="{6A70A159-D32A-CFA0-F463-3C7CB2F8EA99}"/>
                </a:ext>
              </a:extLst>
            </p:cNvPr>
            <p:cNvSpPr txBox="1">
              <a:spLocks noChangeAspect="1" noEditPoints="1" noChangeArrowheads="1" noChangeShapeType="1" noTextEdit="1"/>
            </p:cNvSpPr>
            <p:nvPr/>
          </p:nvSpPr>
          <p:spPr bwMode="auto">
            <a:xfrm>
              <a:off x="6725" y="8973"/>
              <a:ext cx="1493" cy="711"/>
            </a:xfrm>
            <a:prstGeom prst="rect">
              <a:avLst/>
            </a:prstGeom>
            <a:solidFill>
              <a:srgbClr val="FF0000"/>
            </a:solidFill>
            <a:ln w="9525">
              <a:solidFill>
                <a:srgbClr val="000000"/>
              </a:solidFill>
              <a:miter lim="800000"/>
              <a:headEnd/>
              <a:tailEnd/>
            </a:ln>
          </p:spPr>
          <p:txBody>
            <a:bodyPr rot="0" vert="horz" wrap="square" lIns="91440" tIns="45720" rIns="91440" bIns="45720" anchor="t" anchorCtr="0" upright="1">
              <a:noAutofit/>
            </a:bodyPr>
            <a:lstStyle/>
            <a:p>
              <a:pPr algn="ctr"/>
              <a:r>
                <a:rPr lang="es-ES_tradnl" sz="1000" b="1" cap="all">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Zona infectada</a:t>
              </a:r>
              <a:endParaRPr lang="es-PY" sz="1200">
                <a:effectLst/>
                <a:latin typeface="Times New Roman" panose="02020603050405020304" pitchFamily="18" charset="0"/>
                <a:ea typeface="Times New Roman" panose="02020603050405020304" pitchFamily="18" charset="0"/>
              </a:endParaRPr>
            </a:p>
          </p:txBody>
        </p:sp>
      </p:grpSp>
      <p:sp>
        <p:nvSpPr>
          <p:cNvPr id="20" name="CuadroTexto 19">
            <a:extLst>
              <a:ext uri="{FF2B5EF4-FFF2-40B4-BE49-F238E27FC236}">
                <a16:creationId xmlns:a16="http://schemas.microsoft.com/office/drawing/2014/main" id="{3744279D-3FB3-ED4E-B806-99C846112984}"/>
              </a:ext>
            </a:extLst>
          </p:cNvPr>
          <p:cNvSpPr txBox="1"/>
          <p:nvPr/>
        </p:nvSpPr>
        <p:spPr>
          <a:xfrm>
            <a:off x="5784112" y="0"/>
            <a:ext cx="4802918" cy="461665"/>
          </a:xfrm>
          <a:prstGeom prst="rect">
            <a:avLst/>
          </a:prstGeom>
          <a:noFill/>
        </p:spPr>
        <p:txBody>
          <a:bodyPr wrap="none" rtlCol="0">
            <a:spAutoFit/>
          </a:bodyPr>
          <a:lstStyle/>
          <a:p>
            <a:r>
              <a:rPr lang="es-PY" sz="2400" dirty="0">
                <a:solidFill>
                  <a:srgbClr val="FFFF00"/>
                </a:solidFill>
                <a:effectLst/>
                <a:latin typeface="Wingdings" pitchFamily="2" charset="2"/>
              </a:rPr>
              <a:t>  </a:t>
            </a:r>
            <a:r>
              <a:rPr lang="es-PY" sz="2400" b="0" dirty="0">
                <a:solidFill>
                  <a:srgbClr val="FFFF00"/>
                </a:solidFill>
                <a:effectLst/>
                <a:latin typeface="FrutigerNextLT"/>
              </a:rPr>
              <a:t>La Vacunación de emergencia </a:t>
            </a:r>
            <a:endParaRPr lang="es-PY" sz="2400" dirty="0">
              <a:solidFill>
                <a:srgbClr val="FFFF00"/>
              </a:solidFill>
              <a:effectLst/>
            </a:endParaRPr>
          </a:p>
        </p:txBody>
      </p:sp>
    </p:spTree>
    <p:extLst>
      <p:ext uri="{BB962C8B-B14F-4D97-AF65-F5344CB8AC3E}">
        <p14:creationId xmlns:p14="http://schemas.microsoft.com/office/powerpoint/2010/main" val="27029656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E985E54-9CBB-2581-B3C1-CD5062CA5F9E}"/>
              </a:ext>
            </a:extLst>
          </p:cNvPr>
          <p:cNvSpPr txBox="1"/>
          <p:nvPr/>
        </p:nvSpPr>
        <p:spPr>
          <a:xfrm>
            <a:off x="195735" y="1482758"/>
            <a:ext cx="15051351" cy="7875297"/>
          </a:xfrm>
          <a:prstGeom prst="rect">
            <a:avLst/>
          </a:prstGeom>
          <a:noFill/>
        </p:spPr>
        <p:txBody>
          <a:bodyPr wrap="square">
            <a:spAutoFit/>
          </a:bodyPr>
          <a:lstStyle/>
          <a:p>
            <a:pPr marL="742950" lvl="1" indent="-285750" algn="just">
              <a:lnSpc>
                <a:spcPct val="115000"/>
              </a:lnSpc>
              <a:buFont typeface="Symbol" pitchFamily="2" charset="2"/>
              <a:buChar char=""/>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Tener en cuenta, el estado inmunitario de las especies susceptibles en el (las) área (s) cuarentenada (s) y utilizar los mapas y listados de fincas para programar esta actividad.</a:t>
            </a:r>
          </a:p>
          <a:p>
            <a:pPr marL="742950" lvl="1" indent="-285750" algn="just">
              <a:lnSpc>
                <a:spcPct val="115000"/>
              </a:lnSpc>
              <a:buFont typeface="Symbol" pitchFamily="2" charset="2"/>
              <a:buChar char=""/>
            </a:pPr>
            <a:endParaRPr lang="es-PY" sz="2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15000"/>
              </a:lnSpc>
              <a:buFont typeface="Symbol" pitchFamily="2" charset="2"/>
              <a:buChar char=""/>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Analizar la necesidad de revacunar, consultar los registros de vacunación, determinar si son confiables, observar el estado inmunitario de cada una de las fincas.</a:t>
            </a:r>
          </a:p>
          <a:p>
            <a:pPr marL="742950" lvl="1" indent="-285750" algn="just">
              <a:lnSpc>
                <a:spcPct val="115000"/>
              </a:lnSpc>
              <a:buFont typeface="Symbol" pitchFamily="2" charset="2"/>
              <a:buChar char=""/>
            </a:pPr>
            <a:endParaRPr lang="es-PY" sz="2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15000"/>
              </a:lnSpc>
              <a:buFont typeface="Symbol" pitchFamily="2" charset="2"/>
              <a:buChar char=""/>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Vacunar o revacunar en forma inmediata y en el menor tiempo posible, en la totalidad de fincas y especies susceptibles que sea necesario.</a:t>
            </a:r>
          </a:p>
          <a:p>
            <a:pPr marL="742950" lvl="1" indent="-285750" algn="just">
              <a:lnSpc>
                <a:spcPct val="115000"/>
              </a:lnSpc>
              <a:buFont typeface="Symbol" pitchFamily="2" charset="2"/>
              <a:buChar char=""/>
            </a:pPr>
            <a:endParaRPr lang="es-PY" sz="2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15000"/>
              </a:lnSpc>
              <a:buFont typeface="Symbol" pitchFamily="2" charset="2"/>
              <a:buChar char=""/>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 personal encargado de efectuar la vacunación, no debe entrar en las fincas afectadas para evitar diseminar la enfermedad.</a:t>
            </a:r>
          </a:p>
          <a:p>
            <a:pPr marL="742950" lvl="1" indent="-285750" algn="just">
              <a:lnSpc>
                <a:spcPct val="115000"/>
              </a:lnSpc>
              <a:buFont typeface="Symbol" pitchFamily="2" charset="2"/>
              <a:buChar char=""/>
            </a:pPr>
            <a:endParaRPr lang="es-PY" sz="2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15000"/>
              </a:lnSpc>
              <a:spcAft>
                <a:spcPts val="800"/>
              </a:spcAft>
              <a:buFont typeface="Symbol" pitchFamily="2" charset="2"/>
              <a:buChar char=""/>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Si durante las labores de vacunación es informado de una nueva finca afectada, no se debe vacunar; informar inmediatamente a la unidad local, cambiar de ropas y equipo y continuar su labor. Si la finca está retirada de la sede de trabajo y no tiene medios de comunicación inmediata, se debe atender la finca y regresar la oficina sin visitar otros lugares, inhabilitándose para continuar en la unidad de vacunación.</a:t>
            </a:r>
            <a:endParaRPr lang="es-PY" sz="2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8193A3DF-EFC7-6AF3-73CC-3946C2FA03CE}"/>
              </a:ext>
            </a:extLst>
          </p:cNvPr>
          <p:cNvSpPr txBox="1"/>
          <p:nvPr/>
        </p:nvSpPr>
        <p:spPr>
          <a:xfrm>
            <a:off x="897486" y="680400"/>
            <a:ext cx="6518131" cy="610488"/>
          </a:xfrm>
          <a:prstGeom prst="rect">
            <a:avLst/>
          </a:prstGeom>
          <a:noFill/>
        </p:spPr>
        <p:txBody>
          <a:bodyPr wrap="none" rtlCol="0">
            <a:spAutoFit/>
          </a:bodyPr>
          <a:lstStyle/>
          <a:p>
            <a:pPr>
              <a:lnSpc>
                <a:spcPct val="115000"/>
              </a:lnSpc>
              <a:spcBef>
                <a:spcPts val="200"/>
              </a:spcBef>
            </a:pPr>
            <a:r>
              <a:rPr lang="es-ES" sz="3200" b="1" dirty="0">
                <a:solidFill>
                  <a:srgbClr val="FFFF00"/>
                </a:solidFill>
                <a:latin typeface="Arial" panose="020B0604020202020204" pitchFamily="34" charset="0"/>
                <a:ea typeface="Times New Roman" panose="02020603050405020304" pitchFamily="18" charset="0"/>
                <a:cs typeface="Arial" panose="020B0604020202020204" pitchFamily="34" charset="0"/>
              </a:rPr>
              <a:t>VACUNACIÓN DE EMERGENCIA</a:t>
            </a:r>
            <a:endParaRPr lang="es-PY" sz="3200" b="1" dirty="0">
              <a:solidFill>
                <a:srgbClr val="FFFF00"/>
              </a:solidFill>
              <a:latin typeface="Arial" panose="020B0604020202020204" pitchFamily="34" charset="0"/>
              <a:ea typeface="Times New Roman" panose="02020603050405020304" pitchFamily="18" charset="0"/>
              <a:cs typeface="Arial" panose="020B0604020202020204" pitchFamily="34" charset="0"/>
            </a:endParaRPr>
          </a:p>
        </p:txBody>
      </p:sp>
      <p:sp>
        <p:nvSpPr>
          <p:cNvPr id="7" name="CuadroTexto 6">
            <a:extLst>
              <a:ext uri="{FF2B5EF4-FFF2-40B4-BE49-F238E27FC236}">
                <a16:creationId xmlns:a16="http://schemas.microsoft.com/office/drawing/2014/main" id="{D2AAAA53-C360-7874-7D5E-8C390D07CDE5}"/>
              </a:ext>
            </a:extLst>
          </p:cNvPr>
          <p:cNvSpPr txBox="1"/>
          <p:nvPr/>
        </p:nvSpPr>
        <p:spPr>
          <a:xfrm>
            <a:off x="7721411" y="9180593"/>
            <a:ext cx="1358064" cy="369332"/>
          </a:xfrm>
          <a:prstGeom prst="rect">
            <a:avLst/>
          </a:prstGeom>
          <a:noFill/>
        </p:spPr>
        <p:txBody>
          <a:bodyPr wrap="none" rtlCol="0">
            <a:spAutoFit/>
          </a:bodyPr>
          <a:lstStyle/>
          <a:p>
            <a:r>
              <a:rPr lang="es-ES_tradnl" dirty="0">
                <a:solidFill>
                  <a:srgbClr val="FFFF00"/>
                </a:solidFill>
              </a:rPr>
              <a:t> BANVACO</a:t>
            </a:r>
          </a:p>
        </p:txBody>
      </p:sp>
      <p:sp>
        <p:nvSpPr>
          <p:cNvPr id="8" name="CuadroTexto 7">
            <a:extLst>
              <a:ext uri="{FF2B5EF4-FFF2-40B4-BE49-F238E27FC236}">
                <a16:creationId xmlns:a16="http://schemas.microsoft.com/office/drawing/2014/main" id="{8F5CDC97-AA21-BEC6-FDE9-3BAE31677285}"/>
              </a:ext>
            </a:extLst>
          </p:cNvPr>
          <p:cNvSpPr txBox="1"/>
          <p:nvPr/>
        </p:nvSpPr>
        <p:spPr>
          <a:xfrm>
            <a:off x="5784112" y="0"/>
            <a:ext cx="4802918" cy="461665"/>
          </a:xfrm>
          <a:prstGeom prst="rect">
            <a:avLst/>
          </a:prstGeom>
          <a:noFill/>
        </p:spPr>
        <p:txBody>
          <a:bodyPr wrap="none" rtlCol="0">
            <a:spAutoFit/>
          </a:bodyPr>
          <a:lstStyle/>
          <a:p>
            <a:r>
              <a:rPr lang="es-PY" sz="2400" dirty="0">
                <a:solidFill>
                  <a:srgbClr val="FFFF00"/>
                </a:solidFill>
                <a:effectLst/>
                <a:latin typeface="Wingdings" pitchFamily="2" charset="2"/>
              </a:rPr>
              <a:t>  </a:t>
            </a:r>
            <a:r>
              <a:rPr lang="es-PY" sz="2400" b="0" dirty="0">
                <a:solidFill>
                  <a:srgbClr val="FFFF00"/>
                </a:solidFill>
                <a:effectLst/>
                <a:latin typeface="FrutigerNextLT"/>
              </a:rPr>
              <a:t>La Vacunación de emergencia </a:t>
            </a:r>
            <a:endParaRPr lang="es-PY" sz="2400" dirty="0">
              <a:solidFill>
                <a:srgbClr val="FFFF00"/>
              </a:solidFill>
              <a:effectLst/>
            </a:endParaRPr>
          </a:p>
        </p:txBody>
      </p:sp>
    </p:spTree>
    <p:extLst>
      <p:ext uri="{BB962C8B-B14F-4D97-AF65-F5344CB8AC3E}">
        <p14:creationId xmlns:p14="http://schemas.microsoft.com/office/powerpoint/2010/main" val="4493883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E68565A-8CC0-5E57-BFB6-45A42EB6101A}"/>
              </a:ext>
            </a:extLst>
          </p:cNvPr>
          <p:cNvPicPr>
            <a:picLocks noChangeAspect="1"/>
          </p:cNvPicPr>
          <p:nvPr/>
        </p:nvPicPr>
        <p:blipFill>
          <a:blip r:embed="rId2"/>
          <a:stretch>
            <a:fillRect/>
          </a:stretch>
        </p:blipFill>
        <p:spPr>
          <a:xfrm>
            <a:off x="8399721" y="300744"/>
            <a:ext cx="6122453" cy="7666408"/>
          </a:xfrm>
          <a:prstGeom prst="rect">
            <a:avLst/>
          </a:prstGeom>
        </p:spPr>
      </p:pic>
      <p:sp>
        <p:nvSpPr>
          <p:cNvPr id="4" name="CuadroTexto 3">
            <a:extLst>
              <a:ext uri="{FF2B5EF4-FFF2-40B4-BE49-F238E27FC236}">
                <a16:creationId xmlns:a16="http://schemas.microsoft.com/office/drawing/2014/main" id="{606AD6D1-4BC5-263A-8F6E-9E76C3A19577}"/>
              </a:ext>
            </a:extLst>
          </p:cNvPr>
          <p:cNvSpPr txBox="1"/>
          <p:nvPr/>
        </p:nvSpPr>
        <p:spPr>
          <a:xfrm>
            <a:off x="8319702" y="8168890"/>
            <a:ext cx="6282489" cy="230832"/>
          </a:xfrm>
          <a:prstGeom prst="rect">
            <a:avLst/>
          </a:prstGeom>
          <a:noFill/>
        </p:spPr>
        <p:txBody>
          <a:bodyPr wrap="none" rtlCol="0">
            <a:spAutoFit/>
          </a:bodyPr>
          <a:lstStyle/>
          <a:p>
            <a:r>
              <a:rPr lang="es-ES_tradnl" sz="900" b="1" dirty="0">
                <a:solidFill>
                  <a:srgbClr val="FFFF00"/>
                </a:solidFill>
              </a:rPr>
              <a:t>https://</a:t>
            </a:r>
            <a:r>
              <a:rPr lang="es-ES_tradnl" sz="900" b="1" dirty="0" err="1">
                <a:solidFill>
                  <a:srgbClr val="FFFF00"/>
                </a:solidFill>
              </a:rPr>
              <a:t>iris.paho.org</a:t>
            </a:r>
            <a:r>
              <a:rPr lang="es-ES_tradnl" sz="900" b="1" dirty="0">
                <a:solidFill>
                  <a:srgbClr val="FFFF00"/>
                </a:solidFill>
              </a:rPr>
              <a:t>/</a:t>
            </a:r>
            <a:r>
              <a:rPr lang="es-ES_tradnl" sz="900" b="1" dirty="0" err="1">
                <a:solidFill>
                  <a:srgbClr val="FFFF00"/>
                </a:solidFill>
              </a:rPr>
              <a:t>bitstream</a:t>
            </a:r>
            <a:r>
              <a:rPr lang="es-ES_tradnl" sz="900" b="1" dirty="0">
                <a:solidFill>
                  <a:srgbClr val="FFFF00"/>
                </a:solidFill>
              </a:rPr>
              <a:t>/</a:t>
            </a:r>
            <a:r>
              <a:rPr lang="es-ES_tradnl" sz="900" b="1" dirty="0" err="1">
                <a:solidFill>
                  <a:srgbClr val="FFFF00"/>
                </a:solidFill>
              </a:rPr>
              <a:t>handle</a:t>
            </a:r>
            <a:r>
              <a:rPr lang="es-ES_tradnl" sz="900" b="1" dirty="0">
                <a:solidFill>
                  <a:srgbClr val="FFFF00"/>
                </a:solidFill>
              </a:rPr>
              <a:t>/10665.2/50426/</a:t>
            </a:r>
            <a:r>
              <a:rPr lang="es-ES_tradnl" sz="900" b="1" dirty="0" err="1">
                <a:solidFill>
                  <a:srgbClr val="FFFF00"/>
                </a:solidFill>
              </a:rPr>
              <a:t>manualprocedimientos_spa.pdf?sequence</a:t>
            </a:r>
            <a:r>
              <a:rPr lang="es-ES_tradnl" sz="900" b="1" dirty="0">
                <a:solidFill>
                  <a:srgbClr val="FFFF00"/>
                </a:solidFill>
              </a:rPr>
              <a:t>=2&amp;isAllowed=y</a:t>
            </a:r>
          </a:p>
        </p:txBody>
      </p:sp>
      <p:sp>
        <p:nvSpPr>
          <p:cNvPr id="5" name="CuadroTexto 4">
            <a:extLst>
              <a:ext uri="{FF2B5EF4-FFF2-40B4-BE49-F238E27FC236}">
                <a16:creationId xmlns:a16="http://schemas.microsoft.com/office/drawing/2014/main" id="{B1CBB004-D385-016B-2851-3D8999C8F7EE}"/>
              </a:ext>
            </a:extLst>
          </p:cNvPr>
          <p:cNvSpPr txBox="1"/>
          <p:nvPr/>
        </p:nvSpPr>
        <p:spPr>
          <a:xfrm>
            <a:off x="361506" y="3841560"/>
            <a:ext cx="5242141" cy="584775"/>
          </a:xfrm>
          <a:prstGeom prst="rect">
            <a:avLst/>
          </a:prstGeom>
          <a:noFill/>
        </p:spPr>
        <p:txBody>
          <a:bodyPr wrap="none" rtlCol="0">
            <a:spAutoFit/>
          </a:bodyPr>
          <a:lstStyle/>
          <a:p>
            <a:r>
              <a:rPr lang="es-ES_tradnl" sz="3200" dirty="0">
                <a:solidFill>
                  <a:srgbClr val="FFFF00"/>
                </a:solidFill>
              </a:rPr>
              <a:t>Actualización y adecuación </a:t>
            </a:r>
          </a:p>
        </p:txBody>
      </p:sp>
      <p:sp>
        <p:nvSpPr>
          <p:cNvPr id="6" name="Flecha derecha 5">
            <a:extLst>
              <a:ext uri="{FF2B5EF4-FFF2-40B4-BE49-F238E27FC236}">
                <a16:creationId xmlns:a16="http://schemas.microsoft.com/office/drawing/2014/main" id="{8766F326-C0DE-EE40-C571-F16788F500B1}"/>
              </a:ext>
            </a:extLst>
          </p:cNvPr>
          <p:cNvSpPr/>
          <p:nvPr/>
        </p:nvSpPr>
        <p:spPr>
          <a:xfrm>
            <a:off x="5805377" y="3913870"/>
            <a:ext cx="1685511" cy="58477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55510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Imagem 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478" b="12478"/>
          <a:stretch>
            <a:fillRect/>
          </a:stretch>
        </p:blipFill>
        <p:spPr/>
      </p:pic>
      <p:sp>
        <p:nvSpPr>
          <p:cNvPr id="10" name="Heptagon 7"/>
          <p:cNvSpPr/>
          <p:nvPr/>
        </p:nvSpPr>
        <p:spPr>
          <a:xfrm flipH="1">
            <a:off x="9566910" y="100836"/>
            <a:ext cx="8583930" cy="10285809"/>
          </a:xfrm>
          <a:custGeom>
            <a:avLst/>
            <a:gdLst>
              <a:gd name="connsiteX0" fmla="*/ -5 w 1873770"/>
              <a:gd name="connsiteY0" fmla="*/ 1161653 h 1806315"/>
              <a:gd name="connsiteX1" fmla="*/ 185561 w 1873770"/>
              <a:gd name="connsiteY1" fmla="*/ 357764 h 1806315"/>
              <a:gd name="connsiteX2" fmla="*/ 936885 w 1873770"/>
              <a:gd name="connsiteY2" fmla="*/ 0 h 1806315"/>
              <a:gd name="connsiteX3" fmla="*/ 1688209 w 1873770"/>
              <a:gd name="connsiteY3" fmla="*/ 357764 h 1806315"/>
              <a:gd name="connsiteX4" fmla="*/ 1873775 w 1873770"/>
              <a:gd name="connsiteY4" fmla="*/ 1161653 h 1806315"/>
              <a:gd name="connsiteX5" fmla="*/ 1353836 w 1873770"/>
              <a:gd name="connsiteY5" fmla="*/ 1806325 h 1806315"/>
              <a:gd name="connsiteX6" fmla="*/ 519934 w 1873770"/>
              <a:gd name="connsiteY6" fmla="*/ 1806325 h 1806315"/>
              <a:gd name="connsiteX7" fmla="*/ -5 w 1873770"/>
              <a:gd name="connsiteY7" fmla="*/ 1161653 h 1806315"/>
              <a:gd name="connsiteX0" fmla="*/ 951871 w 2825651"/>
              <a:gd name="connsiteY0" fmla="*/ 1438971 h 2083643"/>
              <a:gd name="connsiteX1" fmla="*/ 1137437 w 2825651"/>
              <a:gd name="connsiteY1" fmla="*/ 635082 h 2083643"/>
              <a:gd name="connsiteX2" fmla="*/ 0 w 2825651"/>
              <a:gd name="connsiteY2" fmla="*/ 0 h 2083643"/>
              <a:gd name="connsiteX3" fmla="*/ 2640085 w 2825651"/>
              <a:gd name="connsiteY3" fmla="*/ 635082 h 2083643"/>
              <a:gd name="connsiteX4" fmla="*/ 2825651 w 2825651"/>
              <a:gd name="connsiteY4" fmla="*/ 1438971 h 2083643"/>
              <a:gd name="connsiteX5" fmla="*/ 2305712 w 2825651"/>
              <a:gd name="connsiteY5" fmla="*/ 2083643 h 2083643"/>
              <a:gd name="connsiteX6" fmla="*/ 1471810 w 2825651"/>
              <a:gd name="connsiteY6" fmla="*/ 2083643 h 2083643"/>
              <a:gd name="connsiteX7" fmla="*/ 951871 w 2825651"/>
              <a:gd name="connsiteY7" fmla="*/ 1438971 h 2083643"/>
              <a:gd name="connsiteX0" fmla="*/ 951871 w 2954879"/>
              <a:gd name="connsiteY0" fmla="*/ 1463456 h 2108128"/>
              <a:gd name="connsiteX1" fmla="*/ 1137437 w 2954879"/>
              <a:gd name="connsiteY1" fmla="*/ 659567 h 2108128"/>
              <a:gd name="connsiteX2" fmla="*/ 0 w 2954879"/>
              <a:gd name="connsiteY2" fmla="*/ 24485 h 2108128"/>
              <a:gd name="connsiteX3" fmla="*/ 2954879 w 2954879"/>
              <a:gd name="connsiteY3" fmla="*/ 0 h 2108128"/>
              <a:gd name="connsiteX4" fmla="*/ 2825651 w 2954879"/>
              <a:gd name="connsiteY4" fmla="*/ 1463456 h 2108128"/>
              <a:gd name="connsiteX5" fmla="*/ 2305712 w 2954879"/>
              <a:gd name="connsiteY5" fmla="*/ 2108128 h 2108128"/>
              <a:gd name="connsiteX6" fmla="*/ 1471810 w 2954879"/>
              <a:gd name="connsiteY6" fmla="*/ 2108128 h 2108128"/>
              <a:gd name="connsiteX7" fmla="*/ 951871 w 2954879"/>
              <a:gd name="connsiteY7" fmla="*/ 1463456 h 2108128"/>
              <a:gd name="connsiteX0" fmla="*/ 951871 w 2969869"/>
              <a:gd name="connsiteY0" fmla="*/ 1438971 h 2083643"/>
              <a:gd name="connsiteX1" fmla="*/ 1137437 w 2969869"/>
              <a:gd name="connsiteY1" fmla="*/ 635082 h 2083643"/>
              <a:gd name="connsiteX2" fmla="*/ 0 w 2969869"/>
              <a:gd name="connsiteY2" fmla="*/ 0 h 2083643"/>
              <a:gd name="connsiteX3" fmla="*/ 2969869 w 2969869"/>
              <a:gd name="connsiteY3" fmla="*/ 5495 h 2083643"/>
              <a:gd name="connsiteX4" fmla="*/ 2825651 w 2969869"/>
              <a:gd name="connsiteY4" fmla="*/ 1438971 h 2083643"/>
              <a:gd name="connsiteX5" fmla="*/ 2305712 w 2969869"/>
              <a:gd name="connsiteY5" fmla="*/ 2083643 h 2083643"/>
              <a:gd name="connsiteX6" fmla="*/ 1471810 w 2969869"/>
              <a:gd name="connsiteY6" fmla="*/ 2083643 h 2083643"/>
              <a:gd name="connsiteX7" fmla="*/ 951871 w 2969869"/>
              <a:gd name="connsiteY7" fmla="*/ 1438971 h 2083643"/>
              <a:gd name="connsiteX0" fmla="*/ 951871 w 4062339"/>
              <a:gd name="connsiteY0" fmla="*/ 1438971 h 2083643"/>
              <a:gd name="connsiteX1" fmla="*/ 1137437 w 4062339"/>
              <a:gd name="connsiteY1" fmla="*/ 635082 h 2083643"/>
              <a:gd name="connsiteX2" fmla="*/ 0 w 4062339"/>
              <a:gd name="connsiteY2" fmla="*/ 0 h 2083643"/>
              <a:gd name="connsiteX3" fmla="*/ 2969869 w 4062339"/>
              <a:gd name="connsiteY3" fmla="*/ 5495 h 2083643"/>
              <a:gd name="connsiteX4" fmla="*/ 4062339 w 4062339"/>
              <a:gd name="connsiteY4" fmla="*/ 569541 h 2083643"/>
              <a:gd name="connsiteX5" fmla="*/ 2305712 w 4062339"/>
              <a:gd name="connsiteY5" fmla="*/ 2083643 h 2083643"/>
              <a:gd name="connsiteX6" fmla="*/ 1471810 w 4062339"/>
              <a:gd name="connsiteY6" fmla="*/ 2083643 h 2083643"/>
              <a:gd name="connsiteX7" fmla="*/ 951871 w 4062339"/>
              <a:gd name="connsiteY7" fmla="*/ 1438971 h 2083643"/>
              <a:gd name="connsiteX0" fmla="*/ 951871 w 4479286"/>
              <a:gd name="connsiteY0" fmla="*/ 1438971 h 2083643"/>
              <a:gd name="connsiteX1" fmla="*/ 1137437 w 4479286"/>
              <a:gd name="connsiteY1" fmla="*/ 635082 h 2083643"/>
              <a:gd name="connsiteX2" fmla="*/ 0 w 4479286"/>
              <a:gd name="connsiteY2" fmla="*/ 0 h 2083643"/>
              <a:gd name="connsiteX3" fmla="*/ 2969869 w 4479286"/>
              <a:gd name="connsiteY3" fmla="*/ 5495 h 2083643"/>
              <a:gd name="connsiteX4" fmla="*/ 4062339 w 4479286"/>
              <a:gd name="connsiteY4" fmla="*/ 569541 h 2083643"/>
              <a:gd name="connsiteX5" fmla="*/ 4479286 w 4479286"/>
              <a:gd name="connsiteY5" fmla="*/ 1918751 h 2083643"/>
              <a:gd name="connsiteX6" fmla="*/ 1471810 w 4479286"/>
              <a:gd name="connsiteY6" fmla="*/ 2083643 h 2083643"/>
              <a:gd name="connsiteX7" fmla="*/ 951871 w 4479286"/>
              <a:gd name="connsiteY7" fmla="*/ 1438971 h 2083643"/>
              <a:gd name="connsiteX0" fmla="*/ 951871 w 4479286"/>
              <a:gd name="connsiteY0" fmla="*/ 1438971 h 5096666"/>
              <a:gd name="connsiteX1" fmla="*/ 1137437 w 4479286"/>
              <a:gd name="connsiteY1" fmla="*/ 635082 h 5096666"/>
              <a:gd name="connsiteX2" fmla="*/ 0 w 4479286"/>
              <a:gd name="connsiteY2" fmla="*/ 0 h 5096666"/>
              <a:gd name="connsiteX3" fmla="*/ 2969869 w 4479286"/>
              <a:gd name="connsiteY3" fmla="*/ 5495 h 5096666"/>
              <a:gd name="connsiteX4" fmla="*/ 4062339 w 4479286"/>
              <a:gd name="connsiteY4" fmla="*/ 569541 h 5096666"/>
              <a:gd name="connsiteX5" fmla="*/ 4479286 w 4479286"/>
              <a:gd name="connsiteY5" fmla="*/ 1918751 h 5096666"/>
              <a:gd name="connsiteX6" fmla="*/ 3075757 w 4479286"/>
              <a:gd name="connsiteY6" fmla="*/ 5096666 h 5096666"/>
              <a:gd name="connsiteX7" fmla="*/ 951871 w 4479286"/>
              <a:gd name="connsiteY7" fmla="*/ 1438971 h 5096666"/>
              <a:gd name="connsiteX0" fmla="*/ 1161734 w 4479286"/>
              <a:gd name="connsiteY0" fmla="*/ 5119056 h 5119056"/>
              <a:gd name="connsiteX1" fmla="*/ 1137437 w 4479286"/>
              <a:gd name="connsiteY1" fmla="*/ 635082 h 5119056"/>
              <a:gd name="connsiteX2" fmla="*/ 0 w 4479286"/>
              <a:gd name="connsiteY2" fmla="*/ 0 h 5119056"/>
              <a:gd name="connsiteX3" fmla="*/ 2969869 w 4479286"/>
              <a:gd name="connsiteY3" fmla="*/ 5495 h 5119056"/>
              <a:gd name="connsiteX4" fmla="*/ 4062339 w 4479286"/>
              <a:gd name="connsiteY4" fmla="*/ 569541 h 5119056"/>
              <a:gd name="connsiteX5" fmla="*/ 4479286 w 4479286"/>
              <a:gd name="connsiteY5" fmla="*/ 1918751 h 5119056"/>
              <a:gd name="connsiteX6" fmla="*/ 3075757 w 4479286"/>
              <a:gd name="connsiteY6" fmla="*/ 5096666 h 5119056"/>
              <a:gd name="connsiteX7" fmla="*/ 1161734 w 4479286"/>
              <a:gd name="connsiteY7" fmla="*/ 5119056 h 5119056"/>
              <a:gd name="connsiteX0" fmla="*/ 1161734 w 4479286"/>
              <a:gd name="connsiteY0" fmla="*/ 5119056 h 5119056"/>
              <a:gd name="connsiteX1" fmla="*/ 140591 w 4479286"/>
              <a:gd name="connsiteY1" fmla="*/ 4165266 h 5119056"/>
              <a:gd name="connsiteX2" fmla="*/ 0 w 4479286"/>
              <a:gd name="connsiteY2" fmla="*/ 0 h 5119056"/>
              <a:gd name="connsiteX3" fmla="*/ 2969869 w 4479286"/>
              <a:gd name="connsiteY3" fmla="*/ 5495 h 5119056"/>
              <a:gd name="connsiteX4" fmla="*/ 4062339 w 4479286"/>
              <a:gd name="connsiteY4" fmla="*/ 569541 h 5119056"/>
              <a:gd name="connsiteX5" fmla="*/ 4479286 w 4479286"/>
              <a:gd name="connsiteY5" fmla="*/ 1918751 h 5119056"/>
              <a:gd name="connsiteX6" fmla="*/ 3075757 w 4479286"/>
              <a:gd name="connsiteY6" fmla="*/ 5096666 h 5119056"/>
              <a:gd name="connsiteX7" fmla="*/ 1161734 w 4479286"/>
              <a:gd name="connsiteY7" fmla="*/ 5119056 h 5119056"/>
              <a:gd name="connsiteX0" fmla="*/ 1161734 w 4479286"/>
              <a:gd name="connsiteY0" fmla="*/ 5119056 h 5119151"/>
              <a:gd name="connsiteX1" fmla="*/ 140591 w 4479286"/>
              <a:gd name="connsiteY1" fmla="*/ 4165266 h 5119151"/>
              <a:gd name="connsiteX2" fmla="*/ 0 w 4479286"/>
              <a:gd name="connsiteY2" fmla="*/ 0 h 5119151"/>
              <a:gd name="connsiteX3" fmla="*/ 2969869 w 4479286"/>
              <a:gd name="connsiteY3" fmla="*/ 5495 h 5119151"/>
              <a:gd name="connsiteX4" fmla="*/ 4062339 w 4479286"/>
              <a:gd name="connsiteY4" fmla="*/ 569541 h 5119151"/>
              <a:gd name="connsiteX5" fmla="*/ 4479286 w 4479286"/>
              <a:gd name="connsiteY5" fmla="*/ 1918751 h 5119151"/>
              <a:gd name="connsiteX6" fmla="*/ 3045777 w 4479286"/>
              <a:gd name="connsiteY6" fmla="*/ 5119151 h 5119151"/>
              <a:gd name="connsiteX7" fmla="*/ 1161734 w 4479286"/>
              <a:gd name="connsiteY7" fmla="*/ 5119056 h 5119151"/>
              <a:gd name="connsiteX0" fmla="*/ 1304140 w 4479286"/>
              <a:gd name="connsiteY0" fmla="*/ 4796768 h 5119151"/>
              <a:gd name="connsiteX1" fmla="*/ 140591 w 4479286"/>
              <a:gd name="connsiteY1" fmla="*/ 4165266 h 5119151"/>
              <a:gd name="connsiteX2" fmla="*/ 0 w 4479286"/>
              <a:gd name="connsiteY2" fmla="*/ 0 h 5119151"/>
              <a:gd name="connsiteX3" fmla="*/ 2969869 w 4479286"/>
              <a:gd name="connsiteY3" fmla="*/ 5495 h 5119151"/>
              <a:gd name="connsiteX4" fmla="*/ 4062339 w 4479286"/>
              <a:gd name="connsiteY4" fmla="*/ 569541 h 5119151"/>
              <a:gd name="connsiteX5" fmla="*/ 4479286 w 4479286"/>
              <a:gd name="connsiteY5" fmla="*/ 1918751 h 5119151"/>
              <a:gd name="connsiteX6" fmla="*/ 3045777 w 4479286"/>
              <a:gd name="connsiteY6" fmla="*/ 5119151 h 5119151"/>
              <a:gd name="connsiteX7" fmla="*/ 1304140 w 4479286"/>
              <a:gd name="connsiteY7" fmla="*/ 4796768 h 5119151"/>
              <a:gd name="connsiteX0" fmla="*/ 1131754 w 4479286"/>
              <a:gd name="connsiteY0" fmla="*/ 5111561 h 5119151"/>
              <a:gd name="connsiteX1" fmla="*/ 140591 w 4479286"/>
              <a:gd name="connsiteY1" fmla="*/ 4165266 h 5119151"/>
              <a:gd name="connsiteX2" fmla="*/ 0 w 4479286"/>
              <a:gd name="connsiteY2" fmla="*/ 0 h 5119151"/>
              <a:gd name="connsiteX3" fmla="*/ 2969869 w 4479286"/>
              <a:gd name="connsiteY3" fmla="*/ 5495 h 5119151"/>
              <a:gd name="connsiteX4" fmla="*/ 4062339 w 4479286"/>
              <a:gd name="connsiteY4" fmla="*/ 569541 h 5119151"/>
              <a:gd name="connsiteX5" fmla="*/ 4479286 w 4479286"/>
              <a:gd name="connsiteY5" fmla="*/ 1918751 h 5119151"/>
              <a:gd name="connsiteX6" fmla="*/ 3045777 w 4479286"/>
              <a:gd name="connsiteY6" fmla="*/ 5119151 h 5119151"/>
              <a:gd name="connsiteX7" fmla="*/ 1131754 w 4479286"/>
              <a:gd name="connsiteY7" fmla="*/ 5111561 h 5119151"/>
              <a:gd name="connsiteX0" fmla="*/ 1131754 w 4479286"/>
              <a:gd name="connsiteY0" fmla="*/ 5111561 h 5119151"/>
              <a:gd name="connsiteX1" fmla="*/ 140591 w 4479286"/>
              <a:gd name="connsiteY1" fmla="*/ 4165266 h 5119151"/>
              <a:gd name="connsiteX2" fmla="*/ 0 w 4479286"/>
              <a:gd name="connsiteY2" fmla="*/ 0 h 5119151"/>
              <a:gd name="connsiteX3" fmla="*/ 2969869 w 4479286"/>
              <a:gd name="connsiteY3" fmla="*/ 5495 h 5119151"/>
              <a:gd name="connsiteX4" fmla="*/ 4062339 w 4479286"/>
              <a:gd name="connsiteY4" fmla="*/ 569541 h 5119151"/>
              <a:gd name="connsiteX5" fmla="*/ 4479286 w 4479286"/>
              <a:gd name="connsiteY5" fmla="*/ 1918751 h 5119151"/>
              <a:gd name="connsiteX6" fmla="*/ 3045777 w 4479286"/>
              <a:gd name="connsiteY6" fmla="*/ 5119151 h 5119151"/>
              <a:gd name="connsiteX7" fmla="*/ 1131754 w 4479286"/>
              <a:gd name="connsiteY7" fmla="*/ 5111561 h 5119151"/>
              <a:gd name="connsiteX0" fmla="*/ 1131754 w 4479286"/>
              <a:gd name="connsiteY0" fmla="*/ 5111561 h 5119151"/>
              <a:gd name="connsiteX1" fmla="*/ 140591 w 4479286"/>
              <a:gd name="connsiteY1" fmla="*/ 4165266 h 5119151"/>
              <a:gd name="connsiteX2" fmla="*/ 0 w 4479286"/>
              <a:gd name="connsiteY2" fmla="*/ 0 h 5119151"/>
              <a:gd name="connsiteX3" fmla="*/ 2969869 w 4479286"/>
              <a:gd name="connsiteY3" fmla="*/ 5495 h 5119151"/>
              <a:gd name="connsiteX4" fmla="*/ 4062339 w 4479286"/>
              <a:gd name="connsiteY4" fmla="*/ 569541 h 5119151"/>
              <a:gd name="connsiteX5" fmla="*/ 4479286 w 4479286"/>
              <a:gd name="connsiteY5" fmla="*/ 1918751 h 5119151"/>
              <a:gd name="connsiteX6" fmla="*/ 3045777 w 4479286"/>
              <a:gd name="connsiteY6" fmla="*/ 5119151 h 5119151"/>
              <a:gd name="connsiteX7" fmla="*/ 1131754 w 4479286"/>
              <a:gd name="connsiteY7" fmla="*/ 5111561 h 5119151"/>
              <a:gd name="connsiteX0" fmla="*/ 1131754 w 4479286"/>
              <a:gd name="connsiteY0" fmla="*/ 5111561 h 5119151"/>
              <a:gd name="connsiteX1" fmla="*/ 140591 w 4479286"/>
              <a:gd name="connsiteY1" fmla="*/ 4165266 h 5119151"/>
              <a:gd name="connsiteX2" fmla="*/ 0 w 4479286"/>
              <a:gd name="connsiteY2" fmla="*/ 0 h 5119151"/>
              <a:gd name="connsiteX3" fmla="*/ 2969869 w 4479286"/>
              <a:gd name="connsiteY3" fmla="*/ 5495 h 5119151"/>
              <a:gd name="connsiteX4" fmla="*/ 4062339 w 4479286"/>
              <a:gd name="connsiteY4" fmla="*/ 569541 h 5119151"/>
              <a:gd name="connsiteX5" fmla="*/ 4479286 w 4479286"/>
              <a:gd name="connsiteY5" fmla="*/ 1918751 h 5119151"/>
              <a:gd name="connsiteX6" fmla="*/ 3045777 w 4479286"/>
              <a:gd name="connsiteY6" fmla="*/ 5119151 h 5119151"/>
              <a:gd name="connsiteX7" fmla="*/ 1131754 w 4479286"/>
              <a:gd name="connsiteY7" fmla="*/ 5111561 h 5119151"/>
              <a:gd name="connsiteX0" fmla="*/ 1131754 w 4562826"/>
              <a:gd name="connsiteY0" fmla="*/ 5111561 h 5119151"/>
              <a:gd name="connsiteX1" fmla="*/ 140591 w 4562826"/>
              <a:gd name="connsiteY1" fmla="*/ 4165266 h 5119151"/>
              <a:gd name="connsiteX2" fmla="*/ 0 w 4562826"/>
              <a:gd name="connsiteY2" fmla="*/ 0 h 5119151"/>
              <a:gd name="connsiteX3" fmla="*/ 2969869 w 4562826"/>
              <a:gd name="connsiteY3" fmla="*/ 5495 h 5119151"/>
              <a:gd name="connsiteX4" fmla="*/ 4062339 w 4562826"/>
              <a:gd name="connsiteY4" fmla="*/ 569541 h 5119151"/>
              <a:gd name="connsiteX5" fmla="*/ 4479286 w 4562826"/>
              <a:gd name="connsiteY5" fmla="*/ 1918751 h 5119151"/>
              <a:gd name="connsiteX6" fmla="*/ 3045777 w 4562826"/>
              <a:gd name="connsiteY6" fmla="*/ 5119151 h 5119151"/>
              <a:gd name="connsiteX7" fmla="*/ 1131754 w 4562826"/>
              <a:gd name="connsiteY7" fmla="*/ 5111561 h 5119151"/>
              <a:gd name="connsiteX0" fmla="*/ 1131754 w 4614082"/>
              <a:gd name="connsiteY0" fmla="*/ 5111561 h 5119151"/>
              <a:gd name="connsiteX1" fmla="*/ 140591 w 4614082"/>
              <a:gd name="connsiteY1" fmla="*/ 4165266 h 5119151"/>
              <a:gd name="connsiteX2" fmla="*/ 0 w 4614082"/>
              <a:gd name="connsiteY2" fmla="*/ 0 h 5119151"/>
              <a:gd name="connsiteX3" fmla="*/ 2969869 w 4614082"/>
              <a:gd name="connsiteY3" fmla="*/ 5495 h 5119151"/>
              <a:gd name="connsiteX4" fmla="*/ 4062339 w 4614082"/>
              <a:gd name="connsiteY4" fmla="*/ 569541 h 5119151"/>
              <a:gd name="connsiteX5" fmla="*/ 4479286 w 4614082"/>
              <a:gd name="connsiteY5" fmla="*/ 1918751 h 5119151"/>
              <a:gd name="connsiteX6" fmla="*/ 3045777 w 4614082"/>
              <a:gd name="connsiteY6" fmla="*/ 5119151 h 5119151"/>
              <a:gd name="connsiteX7" fmla="*/ 1131754 w 4614082"/>
              <a:gd name="connsiteY7" fmla="*/ 5111561 h 511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4082" h="5119151">
                <a:moveTo>
                  <a:pt x="1131754" y="5111561"/>
                </a:moveTo>
                <a:cubicBezTo>
                  <a:pt x="636474" y="5118418"/>
                  <a:pt x="208652" y="4817977"/>
                  <a:pt x="140591" y="4165266"/>
                </a:cubicBezTo>
                <a:lnTo>
                  <a:pt x="0" y="0"/>
                </a:lnTo>
                <a:lnTo>
                  <a:pt x="2969869" y="5495"/>
                </a:lnTo>
                <a:lnTo>
                  <a:pt x="4062339" y="569541"/>
                </a:lnTo>
                <a:cubicBezTo>
                  <a:pt x="4561085" y="854387"/>
                  <a:pt x="4775018" y="1379073"/>
                  <a:pt x="4479286" y="1918751"/>
                </a:cubicBezTo>
                <a:lnTo>
                  <a:pt x="3045777" y="5119151"/>
                </a:lnTo>
                <a:lnTo>
                  <a:pt x="1131754" y="5111561"/>
                </a:lnTo>
                <a:close/>
              </a:path>
            </a:pathLst>
          </a:custGeom>
          <a:solidFill>
            <a:srgbClr val="009ADE">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8" name="Text Box 6"/>
          <p:cNvSpPr txBox="1">
            <a:spLocks noChangeArrowheads="1"/>
          </p:cNvSpPr>
          <p:nvPr/>
        </p:nvSpPr>
        <p:spPr bwMode="auto">
          <a:xfrm>
            <a:off x="-45720" y="9410612"/>
            <a:ext cx="12869091" cy="553998"/>
          </a:xfrm>
          <a:prstGeom prst="rect">
            <a:avLst/>
          </a:prstGeom>
          <a:noFill/>
          <a:ln>
            <a:noFill/>
          </a:ln>
        </p:spPr>
        <p:txBody>
          <a:bodyPr wrap="square">
            <a:spAutoFit/>
          </a:bodyPr>
          <a:lstStyle>
            <a:lvl1pPr eaLnBrk="0" hangingPunct="0">
              <a:defRPr>
                <a:solidFill>
                  <a:schemeClr val="tx1"/>
                </a:solidFill>
                <a:latin typeface="Palatino Linotype" pitchFamily="18" charset="0"/>
                <a:ea typeface="MS PGothic" pitchFamily="34" charset="-128"/>
              </a:defRPr>
            </a:lvl1pPr>
            <a:lvl2pPr marL="742950" indent="-285750" eaLnBrk="0" hangingPunct="0">
              <a:defRPr>
                <a:solidFill>
                  <a:schemeClr val="tx1"/>
                </a:solidFill>
                <a:latin typeface="Palatino Linotype" pitchFamily="18" charset="0"/>
                <a:ea typeface="MS PGothic" pitchFamily="34" charset="-128"/>
              </a:defRPr>
            </a:lvl2pPr>
            <a:lvl3pPr marL="1143000" indent="-228600" eaLnBrk="0" hangingPunct="0">
              <a:defRPr>
                <a:solidFill>
                  <a:schemeClr val="tx1"/>
                </a:solidFill>
                <a:latin typeface="Palatino Linotype" pitchFamily="18" charset="0"/>
                <a:ea typeface="MS PGothic" pitchFamily="34" charset="-128"/>
              </a:defRPr>
            </a:lvl3pPr>
            <a:lvl4pPr marL="1600200" indent="-228600" eaLnBrk="0" hangingPunct="0">
              <a:defRPr>
                <a:solidFill>
                  <a:schemeClr val="tx1"/>
                </a:solidFill>
                <a:latin typeface="Palatino Linotype" pitchFamily="18" charset="0"/>
                <a:ea typeface="MS PGothic" pitchFamily="34" charset="-128"/>
              </a:defRPr>
            </a:lvl4pPr>
            <a:lvl5pPr marL="2057400" indent="-228600" eaLnBrk="0" hangingPunct="0">
              <a:defRPr>
                <a:solidFill>
                  <a:schemeClr val="tx1"/>
                </a:solidFill>
                <a:latin typeface="Palatino Linotype"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Palatino Linotype"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Palatino Linotype"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Palatino Linotype"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Palatino Linotype" pitchFamily="18" charset="0"/>
                <a:ea typeface="MS PGothic" pitchFamily="34" charset="-128"/>
              </a:defRPr>
            </a:lvl9pPr>
          </a:lstStyle>
          <a:p>
            <a:pPr algn="ctr" eaLnBrk="1" hangingPunct="1">
              <a:spcBef>
                <a:spcPct val="50000"/>
              </a:spcBef>
            </a:pPr>
            <a:r>
              <a:rPr lang="pt-BR" altLang="pt-BR" sz="3000" b="1">
                <a:solidFill>
                  <a:schemeClr val="bg1"/>
                </a:solidFill>
                <a:latin typeface="+mj-lt"/>
                <a:cs typeface="Arial" panose="020B0604020202020204" pitchFamily="34" charset="0"/>
              </a:rPr>
              <a:t>TWITTER</a:t>
            </a:r>
            <a:r>
              <a:rPr lang="pt-BR" altLang="pt-BR" sz="3000">
                <a:solidFill>
                  <a:schemeClr val="bg1"/>
                </a:solidFill>
                <a:latin typeface="+mj-lt"/>
                <a:cs typeface="Arial" pitchFamily="34" charset="0"/>
              </a:rPr>
              <a:t>/</a:t>
            </a:r>
            <a:r>
              <a:rPr lang="pt-BR" altLang="pt-BR" sz="3000" err="1">
                <a:solidFill>
                  <a:schemeClr val="bg1"/>
                </a:solidFill>
                <a:latin typeface="Arial Black" pitchFamily="34" charset="0"/>
                <a:cs typeface="Arial" pitchFamily="34" charset="0"/>
              </a:rPr>
              <a:t>panaftosa_inf</a:t>
            </a:r>
            <a:r>
              <a:rPr lang="pt-BR" altLang="pt-BR" sz="3000">
                <a:solidFill>
                  <a:schemeClr val="bg1"/>
                </a:solidFill>
                <a:latin typeface="Arial Black" pitchFamily="34" charset="0"/>
                <a:cs typeface="Arial" pitchFamily="34" charset="0"/>
              </a:rPr>
              <a:t>      </a:t>
            </a:r>
            <a:r>
              <a:rPr lang="pt-BR" altLang="pt-BR" sz="3000" b="1">
                <a:solidFill>
                  <a:schemeClr val="bg1"/>
                </a:solidFill>
                <a:latin typeface="+mj-lt"/>
                <a:cs typeface="Arial" panose="020B0604020202020204" pitchFamily="34" charset="0"/>
              </a:rPr>
              <a:t>FACEBOOK</a:t>
            </a:r>
            <a:r>
              <a:rPr lang="pt-BR" altLang="pt-BR" sz="3000">
                <a:solidFill>
                  <a:schemeClr val="bg1"/>
                </a:solidFill>
                <a:latin typeface="+mj-lt"/>
                <a:cs typeface="Arial" pitchFamily="34" charset="0"/>
              </a:rPr>
              <a:t>/</a:t>
            </a:r>
            <a:r>
              <a:rPr lang="pt-BR" altLang="pt-BR" sz="3000" err="1">
                <a:solidFill>
                  <a:schemeClr val="bg1"/>
                </a:solidFill>
                <a:latin typeface="Arial Black" pitchFamily="34" charset="0"/>
                <a:cs typeface="Arial" pitchFamily="34" charset="0"/>
              </a:rPr>
              <a:t>PANAFTOSAinf</a:t>
            </a:r>
            <a:endParaRPr lang="en-US" altLang="pt-BR" sz="3000">
              <a:solidFill>
                <a:schemeClr val="bg1"/>
              </a:solidFill>
              <a:latin typeface="Arial Black" pitchFamily="34" charset="0"/>
              <a:cs typeface="Arial" pitchFamily="34" charset="0"/>
            </a:endParaRPr>
          </a:p>
        </p:txBody>
      </p:sp>
      <p:sp>
        <p:nvSpPr>
          <p:cNvPr id="9" name="Título 5"/>
          <p:cNvSpPr txBox="1">
            <a:spLocks/>
          </p:cNvSpPr>
          <p:nvPr/>
        </p:nvSpPr>
        <p:spPr>
          <a:xfrm>
            <a:off x="-45720" y="8189340"/>
            <a:ext cx="12542520" cy="986721"/>
          </a:xfrm>
          <a:prstGeom prst="rect">
            <a:avLst/>
          </a:prstGeom>
        </p:spPr>
        <p:txBody>
          <a:bodyPr/>
          <a:lstStyle>
            <a:lvl1pPr algn="l" defTabSz="913607" rtl="0" eaLnBrk="1" fontAlgn="base" hangingPunct="1">
              <a:lnSpc>
                <a:spcPct val="90000"/>
              </a:lnSpc>
              <a:spcBef>
                <a:spcPct val="0"/>
              </a:spcBef>
              <a:spcAft>
                <a:spcPct val="0"/>
              </a:spcAft>
              <a:defRPr lang="en-US" sz="3000" b="0" i="0" kern="1200">
                <a:solidFill>
                  <a:schemeClr val="tx1"/>
                </a:solidFill>
                <a:latin typeface="+mj-lt"/>
                <a:ea typeface="Helvetica Light" charset="0"/>
                <a:cs typeface="Helvetica Light" charset="0"/>
              </a:defRPr>
            </a:lvl1pPr>
            <a:lvl2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2pPr>
            <a:lvl3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3pPr>
            <a:lvl4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4pPr>
            <a:lvl5pPr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5pPr>
            <a:lvl6pPr marL="2286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6pPr>
            <a:lvl7pPr marL="4572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7pPr>
            <a:lvl8pPr marL="6858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8pPr>
            <a:lvl9pPr marL="914400" algn="l" defTabSz="913607" rtl="0" eaLnBrk="1" fontAlgn="base" hangingPunct="1">
              <a:lnSpc>
                <a:spcPct val="90000"/>
              </a:lnSpc>
              <a:spcBef>
                <a:spcPct val="0"/>
              </a:spcBef>
              <a:spcAft>
                <a:spcPct val="0"/>
              </a:spcAft>
              <a:defRPr sz="3000">
                <a:solidFill>
                  <a:schemeClr val="tx1"/>
                </a:solidFill>
                <a:latin typeface="Roboto Regular" charset="0"/>
                <a:ea typeface="ＭＳ Ｐゴシック" charset="-128"/>
              </a:defRPr>
            </a:lvl9pPr>
          </a:lstStyle>
          <a:p>
            <a:pPr algn="ctr"/>
            <a:r>
              <a:rPr lang="pt-BR" altLang="pt-BR" sz="5400">
                <a:solidFill>
                  <a:schemeClr val="bg1"/>
                </a:solidFill>
                <a:latin typeface="Arial Black" pitchFamily="34" charset="0"/>
              </a:rPr>
              <a:t>www.paho.org/panaftosa</a:t>
            </a:r>
            <a:endParaRPr lang="pt-BR" sz="5400">
              <a:solidFill>
                <a:schemeClr val="bg1"/>
              </a:solidFill>
            </a:endParaRPr>
          </a:p>
        </p:txBody>
      </p:sp>
      <p:sp>
        <p:nvSpPr>
          <p:cNvPr id="11" name="TextBox 5"/>
          <p:cNvSpPr txBox="1"/>
          <p:nvPr/>
        </p:nvSpPr>
        <p:spPr>
          <a:xfrm>
            <a:off x="12269392" y="7077526"/>
            <a:ext cx="5367337" cy="924677"/>
          </a:xfrm>
          <a:prstGeom prst="rect">
            <a:avLst/>
          </a:prstGeom>
          <a:noFill/>
        </p:spPr>
        <p:txBody>
          <a:bodyPr wrap="square" rtlCol="0">
            <a:spAutoFit/>
          </a:bodyPr>
          <a:lstStyle/>
          <a:p>
            <a:pPr algn="ctr">
              <a:lnSpc>
                <a:spcPct val="80000"/>
              </a:lnSpc>
            </a:pPr>
            <a:r>
              <a:rPr lang="en-US" sz="6600" spc="-45">
                <a:solidFill>
                  <a:schemeClr val="bg1"/>
                </a:solidFill>
                <a:latin typeface="+mj-lt"/>
              </a:rPr>
              <a:t>GRACIAS</a:t>
            </a:r>
          </a:p>
        </p:txBody>
      </p:sp>
      <p:sp>
        <p:nvSpPr>
          <p:cNvPr id="12" name="Freeform 9"/>
          <p:cNvSpPr>
            <a:spLocks noEditPoints="1"/>
          </p:cNvSpPr>
          <p:nvPr/>
        </p:nvSpPr>
        <p:spPr bwMode="auto">
          <a:xfrm>
            <a:off x="12484895" y="4979887"/>
            <a:ext cx="5367338" cy="5214938"/>
          </a:xfrm>
          <a:custGeom>
            <a:avLst/>
            <a:gdLst>
              <a:gd name="T0" fmla="*/ 1867 w 1963"/>
              <a:gd name="T1" fmla="*/ 833 h 1907"/>
              <a:gd name="T2" fmla="*/ 1867 w 1963"/>
              <a:gd name="T3" fmla="*/ 833 h 1907"/>
              <a:gd name="T4" fmla="*/ 830 w 1963"/>
              <a:gd name="T5" fmla="*/ 95 h 1907"/>
              <a:gd name="T6" fmla="*/ 91 w 1963"/>
              <a:gd name="T7" fmla="*/ 1122 h 1907"/>
              <a:gd name="T8" fmla="*/ 707 w 1963"/>
              <a:gd name="T9" fmla="*/ 1840 h 1907"/>
              <a:gd name="T10" fmla="*/ 1128 w 1963"/>
              <a:gd name="T11" fmla="*/ 1870 h 1907"/>
              <a:gd name="T12" fmla="*/ 1867 w 1963"/>
              <a:gd name="T13" fmla="*/ 833 h 1907"/>
              <a:gd name="T14" fmla="*/ 78 w 1963"/>
              <a:gd name="T15" fmla="*/ 1127 h 1907"/>
              <a:gd name="T16" fmla="*/ 78 w 1963"/>
              <a:gd name="T17" fmla="*/ 1127 h 1907"/>
              <a:gd name="T18" fmla="*/ 78 w 1963"/>
              <a:gd name="T19" fmla="*/ 1125 h 1907"/>
              <a:gd name="T20" fmla="*/ 828 w 1963"/>
              <a:gd name="T21" fmla="*/ 82 h 1907"/>
              <a:gd name="T22" fmla="*/ 1880 w 1963"/>
              <a:gd name="T23" fmla="*/ 831 h 1907"/>
              <a:gd name="T24" fmla="*/ 1130 w 1963"/>
              <a:gd name="T25" fmla="*/ 1883 h 1907"/>
              <a:gd name="T26" fmla="*/ 701 w 1963"/>
              <a:gd name="T27" fmla="*/ 1852 h 1907"/>
              <a:gd name="T28" fmla="*/ 699 w 1963"/>
              <a:gd name="T29" fmla="*/ 1851 h 1907"/>
              <a:gd name="T30" fmla="*/ 698 w 1963"/>
              <a:gd name="T31" fmla="*/ 1850 h 1907"/>
              <a:gd name="T32" fmla="*/ 78 w 1963"/>
              <a:gd name="T33" fmla="*/ 1127 h 1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63" h="1907">
                <a:moveTo>
                  <a:pt x="1867" y="833"/>
                </a:moveTo>
                <a:lnTo>
                  <a:pt x="1867" y="833"/>
                </a:lnTo>
                <a:cubicBezTo>
                  <a:pt x="1784" y="344"/>
                  <a:pt x="1320" y="14"/>
                  <a:pt x="830" y="95"/>
                </a:cubicBezTo>
                <a:cubicBezTo>
                  <a:pt x="346" y="176"/>
                  <a:pt x="16" y="637"/>
                  <a:pt x="91" y="1122"/>
                </a:cubicBezTo>
                <a:lnTo>
                  <a:pt x="707" y="1840"/>
                </a:lnTo>
                <a:cubicBezTo>
                  <a:pt x="844" y="1883"/>
                  <a:pt x="986" y="1893"/>
                  <a:pt x="1128" y="1870"/>
                </a:cubicBezTo>
                <a:cubicBezTo>
                  <a:pt x="1617" y="1787"/>
                  <a:pt x="1949" y="1323"/>
                  <a:pt x="1867" y="833"/>
                </a:cubicBezTo>
                <a:close/>
                <a:moveTo>
                  <a:pt x="78" y="1127"/>
                </a:moveTo>
                <a:lnTo>
                  <a:pt x="78" y="1127"/>
                </a:lnTo>
                <a:lnTo>
                  <a:pt x="78" y="1125"/>
                </a:lnTo>
                <a:cubicBezTo>
                  <a:pt x="0" y="633"/>
                  <a:pt x="336" y="165"/>
                  <a:pt x="828" y="82"/>
                </a:cubicBezTo>
                <a:cubicBezTo>
                  <a:pt x="1325" y="0"/>
                  <a:pt x="1796" y="335"/>
                  <a:pt x="1880" y="831"/>
                </a:cubicBezTo>
                <a:cubicBezTo>
                  <a:pt x="1963" y="1328"/>
                  <a:pt x="1627" y="1799"/>
                  <a:pt x="1130" y="1883"/>
                </a:cubicBezTo>
                <a:cubicBezTo>
                  <a:pt x="985" y="1907"/>
                  <a:pt x="841" y="1897"/>
                  <a:pt x="701" y="1852"/>
                </a:cubicBezTo>
                <a:lnTo>
                  <a:pt x="699" y="1851"/>
                </a:lnTo>
                <a:lnTo>
                  <a:pt x="698" y="1850"/>
                </a:lnTo>
                <a:lnTo>
                  <a:pt x="78" y="1127"/>
                </a:lnTo>
                <a:close/>
              </a:path>
            </a:pathLst>
          </a:custGeom>
          <a:solidFill>
            <a:srgbClr val="FEFEFE"/>
          </a:solidFill>
          <a:ln w="0">
            <a:solidFill>
              <a:schemeClr val="bg1"/>
            </a:solidFill>
            <a:prstDash val="solid"/>
            <a:round/>
            <a:headEnd/>
            <a:tailEnd/>
          </a:ln>
        </p:spPr>
        <p:txBody>
          <a:bodyPr vert="horz" wrap="square" lIns="137160" tIns="68580" rIns="137160" bIns="68580" numCol="1" anchor="t" anchorCtr="0" compatLnSpc="1">
            <a:prstTxWarp prst="textNoShape">
              <a:avLst/>
            </a:prstTxWarp>
          </a:bodyPr>
          <a:lstStyle/>
          <a:p>
            <a:pPr algn="r"/>
            <a:endParaRPr lang="pt-BR" sz="4050"/>
          </a:p>
        </p:txBody>
      </p:sp>
    </p:spTree>
    <p:extLst>
      <p:ext uri="{BB962C8B-B14F-4D97-AF65-F5344CB8AC3E}">
        <p14:creationId xmlns:p14="http://schemas.microsoft.com/office/powerpoint/2010/main" val="87996281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E2645D1-2BCC-9D06-4FDE-8F4EC9FF4C78}"/>
              </a:ext>
            </a:extLst>
          </p:cNvPr>
          <p:cNvSpPr txBox="1"/>
          <p:nvPr/>
        </p:nvSpPr>
        <p:spPr>
          <a:xfrm>
            <a:off x="680484" y="3321561"/>
            <a:ext cx="12992985" cy="707886"/>
          </a:xfrm>
          <a:prstGeom prst="rect">
            <a:avLst/>
          </a:prstGeom>
          <a:noFill/>
        </p:spPr>
        <p:txBody>
          <a:bodyPr wrap="square">
            <a:spAutoFit/>
          </a:bodyPr>
          <a:lstStyle/>
          <a:p>
            <a:r>
              <a:rPr lang="es-PY" sz="4000" b="1" dirty="0">
                <a:solidFill>
                  <a:srgbClr val="FFFF00"/>
                </a:solidFill>
                <a:effectLst/>
                <a:latin typeface="Wingdings" pitchFamily="2" charset="2"/>
              </a:rPr>
              <a:t>  </a:t>
            </a:r>
            <a:r>
              <a:rPr lang="es-PY" sz="4000" b="1" dirty="0">
                <a:solidFill>
                  <a:srgbClr val="FFFF00"/>
                </a:solidFill>
                <a:effectLst/>
                <a:latin typeface="FrutigerNextLT"/>
              </a:rPr>
              <a:t>La eliminación de animales y disposición de cadáveres </a:t>
            </a:r>
            <a:endParaRPr lang="es-PY" sz="4000" b="1" dirty="0">
              <a:solidFill>
                <a:srgbClr val="FFFF00"/>
              </a:solidFill>
              <a:effectLst/>
            </a:endParaRPr>
          </a:p>
        </p:txBody>
      </p:sp>
      <p:sp>
        <p:nvSpPr>
          <p:cNvPr id="5" name="CuadroTexto 4">
            <a:extLst>
              <a:ext uri="{FF2B5EF4-FFF2-40B4-BE49-F238E27FC236}">
                <a16:creationId xmlns:a16="http://schemas.microsoft.com/office/drawing/2014/main" id="{4F630DDC-E4E9-F787-E005-B8723BA08670}"/>
              </a:ext>
            </a:extLst>
          </p:cNvPr>
          <p:cNvSpPr txBox="1"/>
          <p:nvPr/>
        </p:nvSpPr>
        <p:spPr>
          <a:xfrm>
            <a:off x="680484" y="4789557"/>
            <a:ext cx="7874271" cy="707886"/>
          </a:xfrm>
          <a:prstGeom prst="rect">
            <a:avLst/>
          </a:prstGeom>
          <a:noFill/>
        </p:spPr>
        <p:txBody>
          <a:bodyPr wrap="none" rtlCol="0">
            <a:spAutoFit/>
          </a:bodyPr>
          <a:lstStyle/>
          <a:p>
            <a:r>
              <a:rPr lang="es-PY" sz="4000" dirty="0">
                <a:solidFill>
                  <a:srgbClr val="FFFF00"/>
                </a:solidFill>
                <a:effectLst/>
                <a:latin typeface="Wingdings" pitchFamily="2" charset="2"/>
              </a:rPr>
              <a:t>  </a:t>
            </a:r>
            <a:r>
              <a:rPr lang="es-PY" sz="4000" b="0" dirty="0">
                <a:solidFill>
                  <a:srgbClr val="FFFF00"/>
                </a:solidFill>
                <a:effectLst/>
                <a:latin typeface="FrutigerNextLT"/>
              </a:rPr>
              <a:t>La Vacunación de emergencia </a:t>
            </a:r>
            <a:endParaRPr lang="es-PY" sz="4000" dirty="0">
              <a:solidFill>
                <a:srgbClr val="FFFF00"/>
              </a:solidFill>
              <a:effectLst/>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937F0E92-BC9A-8662-0CAB-38B9E7BC5099}"/>
              </a:ext>
            </a:extLst>
          </p:cNvPr>
          <p:cNvSpPr txBox="1"/>
          <p:nvPr/>
        </p:nvSpPr>
        <p:spPr>
          <a:xfrm>
            <a:off x="173292" y="843486"/>
            <a:ext cx="11290162" cy="8315546"/>
          </a:xfrm>
          <a:prstGeom prst="rect">
            <a:avLst/>
          </a:prstGeom>
          <a:noFill/>
        </p:spPr>
        <p:txBody>
          <a:bodyPr wrap="square">
            <a:spAutoFit/>
          </a:bodyPr>
          <a:lstStyle/>
          <a:p>
            <a:pPr algn="just">
              <a:lnSpc>
                <a:spcPct val="107000"/>
              </a:lnSpc>
              <a:spcAft>
                <a:spcPts val="800"/>
              </a:spcAft>
            </a:pPr>
            <a:endParaRPr lang="es-ES" sz="34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ES" sz="34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El sacrificio sanitario se aplica como medida </a:t>
            </a:r>
            <a:r>
              <a:rPr lang="es-ES" sz="3400" b="1"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contraepidémica</a:t>
            </a:r>
            <a:r>
              <a:rPr lang="es-ES" sz="34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 en zonas libres con y sin vacunación, con el objetivo de recuperar el estatus sanitario lo más temprano posible. </a:t>
            </a:r>
          </a:p>
          <a:p>
            <a:pPr algn="just">
              <a:lnSpc>
                <a:spcPct val="107000"/>
              </a:lnSpc>
              <a:spcAft>
                <a:spcPts val="800"/>
              </a:spcAft>
            </a:pPr>
            <a:r>
              <a:rPr lang="es-ES" sz="34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El sacrificio sanitario es el procedimiento mediante el cual se eliminan los animales enfermos y sus contactos susceptibles in situ y se destruyen sus canales con el fin de eliminar la principal fuente de replicación viral y su difusión. </a:t>
            </a:r>
          </a:p>
          <a:p>
            <a:pPr algn="just">
              <a:lnSpc>
                <a:spcPct val="107000"/>
              </a:lnSpc>
              <a:spcAft>
                <a:spcPts val="800"/>
              </a:spcAft>
            </a:pPr>
            <a:r>
              <a:rPr lang="es-ES" sz="34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Se debe tener en cuenta el bienestar animal al momento del sacrifico de los animales. Establecido en el capítulo 7.5 “sacrificio de animales” del código terrestre de la OMSA. </a:t>
            </a:r>
          </a:p>
          <a:p>
            <a:pPr algn="just">
              <a:lnSpc>
                <a:spcPct val="107000"/>
              </a:lnSpc>
              <a:spcAft>
                <a:spcPts val="800"/>
              </a:spcAft>
            </a:pPr>
            <a:r>
              <a:rPr lang="es-ES" sz="34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Esto se debe de hacer con rapidez, seguridad y criterios ecológicos pertinentes. </a:t>
            </a:r>
            <a:endParaRPr lang="es-PY" sz="3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Imagen 10">
            <a:extLst>
              <a:ext uri="{FF2B5EF4-FFF2-40B4-BE49-F238E27FC236}">
                <a16:creationId xmlns:a16="http://schemas.microsoft.com/office/drawing/2014/main" id="{59BF24E5-4758-72F4-A53D-BEBE42B65E33}"/>
              </a:ext>
            </a:extLst>
          </p:cNvPr>
          <p:cNvPicPr>
            <a:picLocks noChangeAspect="1"/>
          </p:cNvPicPr>
          <p:nvPr/>
        </p:nvPicPr>
        <p:blipFill>
          <a:blip r:embed="rId2"/>
          <a:stretch>
            <a:fillRect/>
          </a:stretch>
        </p:blipFill>
        <p:spPr>
          <a:xfrm>
            <a:off x="13262307" y="2130348"/>
            <a:ext cx="4400140" cy="4381500"/>
          </a:xfrm>
          <a:prstGeom prst="rect">
            <a:avLst/>
          </a:prstGeom>
        </p:spPr>
      </p:pic>
      <p:sp>
        <p:nvSpPr>
          <p:cNvPr id="12" name="CuadroTexto 11">
            <a:extLst>
              <a:ext uri="{FF2B5EF4-FFF2-40B4-BE49-F238E27FC236}">
                <a16:creationId xmlns:a16="http://schemas.microsoft.com/office/drawing/2014/main" id="{75809175-F175-EE66-C4B5-6469F2AA7B5D}"/>
              </a:ext>
            </a:extLst>
          </p:cNvPr>
          <p:cNvSpPr txBox="1"/>
          <p:nvPr/>
        </p:nvSpPr>
        <p:spPr>
          <a:xfrm>
            <a:off x="13262307" y="6511848"/>
            <a:ext cx="1308371" cy="307777"/>
          </a:xfrm>
          <a:prstGeom prst="rect">
            <a:avLst/>
          </a:prstGeom>
          <a:noFill/>
        </p:spPr>
        <p:txBody>
          <a:bodyPr wrap="none" rtlCol="0">
            <a:spAutoFit/>
          </a:bodyPr>
          <a:lstStyle/>
          <a:p>
            <a:r>
              <a:rPr lang="es-ES_tradnl" sz="1400" dirty="0">
                <a:solidFill>
                  <a:schemeClr val="bg1"/>
                </a:solidFill>
              </a:rPr>
              <a:t>Uruguay 2001</a:t>
            </a:r>
          </a:p>
        </p:txBody>
      </p:sp>
      <p:sp>
        <p:nvSpPr>
          <p:cNvPr id="13" name="CuadroTexto 12">
            <a:extLst>
              <a:ext uri="{FF2B5EF4-FFF2-40B4-BE49-F238E27FC236}">
                <a16:creationId xmlns:a16="http://schemas.microsoft.com/office/drawing/2014/main" id="{C2F088E9-DC40-0B7F-7139-30758ABCEAD5}"/>
              </a:ext>
            </a:extLst>
          </p:cNvPr>
          <p:cNvSpPr txBox="1"/>
          <p:nvPr/>
        </p:nvSpPr>
        <p:spPr>
          <a:xfrm>
            <a:off x="173292" y="440229"/>
            <a:ext cx="5705088" cy="830997"/>
          </a:xfrm>
          <a:prstGeom prst="rect">
            <a:avLst/>
          </a:prstGeom>
          <a:noFill/>
        </p:spPr>
        <p:txBody>
          <a:bodyPr wrap="none" rtlCol="0">
            <a:spAutoFit/>
          </a:bodyPr>
          <a:lstStyle/>
          <a:p>
            <a:endParaRPr lang="es-ES_tradnl" sz="2400" b="1" dirty="0">
              <a:solidFill>
                <a:schemeClr val="bg1"/>
              </a:solidFill>
              <a:latin typeface="Arial" panose="020B0604020202020204" pitchFamily="34" charset="0"/>
              <a:cs typeface="Arial" panose="020B0604020202020204" pitchFamily="34" charset="0"/>
            </a:endParaRPr>
          </a:p>
          <a:p>
            <a:r>
              <a:rPr lang="es-ES_tradnl" sz="2400" b="1" dirty="0">
                <a:solidFill>
                  <a:srgbClr val="FFFF00"/>
                </a:solidFill>
                <a:latin typeface="Arial" panose="020B0604020202020204" pitchFamily="34" charset="0"/>
                <a:cs typeface="Arial" panose="020B0604020202020204" pitchFamily="34" charset="0"/>
              </a:rPr>
              <a:t>EQUIPO DE TASACION Y SACRIFICIO</a:t>
            </a:r>
          </a:p>
        </p:txBody>
      </p:sp>
      <p:sp>
        <p:nvSpPr>
          <p:cNvPr id="18" name="CuadroTexto 17">
            <a:extLst>
              <a:ext uri="{FF2B5EF4-FFF2-40B4-BE49-F238E27FC236}">
                <a16:creationId xmlns:a16="http://schemas.microsoft.com/office/drawing/2014/main" id="{7C985715-E3EC-C7D1-A424-87E8BFCDDE83}"/>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98A3659-394B-98FE-936E-A17FE236EF73}"/>
              </a:ext>
            </a:extLst>
          </p:cNvPr>
          <p:cNvSpPr txBox="1"/>
          <p:nvPr/>
        </p:nvSpPr>
        <p:spPr>
          <a:xfrm>
            <a:off x="212652" y="1419097"/>
            <a:ext cx="6791300" cy="892552"/>
          </a:xfrm>
          <a:prstGeom prst="rect">
            <a:avLst/>
          </a:prstGeom>
          <a:noFill/>
        </p:spPr>
        <p:txBody>
          <a:bodyPr wrap="square" rtlCol="0">
            <a:spAutoFit/>
          </a:bodyPr>
          <a:lstStyle/>
          <a:p>
            <a:endParaRPr lang="es-ES_tradnl" sz="2400" b="1" dirty="0">
              <a:solidFill>
                <a:schemeClr val="bg1"/>
              </a:solidFill>
              <a:latin typeface="Arial" panose="020B0604020202020204" pitchFamily="34" charset="0"/>
              <a:cs typeface="Arial" panose="020B0604020202020204" pitchFamily="34" charset="0"/>
            </a:endParaRPr>
          </a:p>
          <a:p>
            <a:r>
              <a:rPr lang="es-ES_tradnl" sz="2800" b="1" dirty="0">
                <a:solidFill>
                  <a:srgbClr val="FFFF00"/>
                </a:solidFill>
                <a:latin typeface="Arial" panose="020B0604020202020204" pitchFamily="34" charset="0"/>
                <a:cs typeface="Arial" panose="020B0604020202020204" pitchFamily="34" charset="0"/>
              </a:rPr>
              <a:t>Tasación para compensación  </a:t>
            </a:r>
            <a:endParaRPr lang="es-PY" sz="2800" b="1" dirty="0">
              <a:solidFill>
                <a:srgbClr val="FFFF00"/>
              </a:solidFill>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301CC51A-449B-442E-E755-9EBF55F3F4D4}"/>
              </a:ext>
            </a:extLst>
          </p:cNvPr>
          <p:cNvPicPr>
            <a:picLocks noChangeAspect="1"/>
          </p:cNvPicPr>
          <p:nvPr/>
        </p:nvPicPr>
        <p:blipFill>
          <a:blip r:embed="rId2"/>
          <a:stretch>
            <a:fillRect/>
          </a:stretch>
        </p:blipFill>
        <p:spPr>
          <a:xfrm>
            <a:off x="11193521" y="2828260"/>
            <a:ext cx="6579351" cy="4413814"/>
          </a:xfrm>
          <a:prstGeom prst="rect">
            <a:avLst/>
          </a:prstGeom>
        </p:spPr>
      </p:pic>
      <p:sp>
        <p:nvSpPr>
          <p:cNvPr id="7" name="CuadroTexto 6">
            <a:extLst>
              <a:ext uri="{FF2B5EF4-FFF2-40B4-BE49-F238E27FC236}">
                <a16:creationId xmlns:a16="http://schemas.microsoft.com/office/drawing/2014/main" id="{CBBB179D-16F0-6425-ECA2-19445D6D4F27}"/>
              </a:ext>
            </a:extLst>
          </p:cNvPr>
          <p:cNvSpPr txBox="1"/>
          <p:nvPr/>
        </p:nvSpPr>
        <p:spPr>
          <a:xfrm>
            <a:off x="11193521" y="7242074"/>
            <a:ext cx="5021081" cy="307777"/>
          </a:xfrm>
          <a:prstGeom prst="rect">
            <a:avLst/>
          </a:prstGeom>
          <a:noFill/>
        </p:spPr>
        <p:txBody>
          <a:bodyPr wrap="square" rtlCol="0">
            <a:spAutoFit/>
          </a:bodyPr>
          <a:lstStyle/>
          <a:p>
            <a:r>
              <a:rPr lang="es-ES_tradnl" sz="1400" dirty="0">
                <a:solidFill>
                  <a:schemeClr val="bg1"/>
                </a:solidFill>
              </a:rPr>
              <a:t>Fuente SENACSA 2011</a:t>
            </a:r>
          </a:p>
        </p:txBody>
      </p:sp>
      <p:sp>
        <p:nvSpPr>
          <p:cNvPr id="8" name="CuadroTexto 7">
            <a:extLst>
              <a:ext uri="{FF2B5EF4-FFF2-40B4-BE49-F238E27FC236}">
                <a16:creationId xmlns:a16="http://schemas.microsoft.com/office/drawing/2014/main" id="{45D28818-F633-D942-50D1-DE7511A58E76}"/>
              </a:ext>
            </a:extLst>
          </p:cNvPr>
          <p:cNvSpPr txBox="1"/>
          <p:nvPr/>
        </p:nvSpPr>
        <p:spPr>
          <a:xfrm>
            <a:off x="212652" y="2628772"/>
            <a:ext cx="10675088" cy="6558206"/>
          </a:xfrm>
          <a:prstGeom prst="rect">
            <a:avLst/>
          </a:prstGeom>
          <a:noFill/>
        </p:spPr>
        <p:txBody>
          <a:bodyPr wrap="square" rtlCol="0">
            <a:spAutoFit/>
          </a:bodyPr>
          <a:lstStyle/>
          <a:p>
            <a:pPr marR="62230" lvl="0" algn="just">
              <a:spcBef>
                <a:spcPts val="500"/>
              </a:spcBef>
              <a:spcAft>
                <a:spcPts val="500"/>
              </a:spcAft>
              <a:tabLst>
                <a:tab pos="571500" algn="l"/>
              </a:tabLst>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Estas operaciones tendrán respaldo legal que las reglamenta y serán realizadas por  las Comisiones de Tasación.</a:t>
            </a:r>
            <a:endParaRPr lang="es-PY"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62230" lvl="0" algn="just">
              <a:spcAft>
                <a:spcPts val="0"/>
              </a:spcAft>
              <a:tabLst>
                <a:tab pos="571500" algn="l"/>
              </a:tabLst>
            </a:pPr>
            <a:endPar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62230" lvl="0" algn="just">
              <a:spcAft>
                <a:spcPts val="0"/>
              </a:spcAft>
              <a:tabLst>
                <a:tab pos="571500" algn="l"/>
              </a:tabLst>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Estará integrado al menos por un representante del sector productor, uno de la Administración Veterinaria y un neutral o perito designado de común acuerdo por ambas partes.</a:t>
            </a:r>
            <a:endParaRPr lang="es-PY"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62230" lvl="0" algn="just">
              <a:spcAft>
                <a:spcPts val="0"/>
              </a:spcAft>
              <a:tabLst>
                <a:tab pos="571500" algn="l"/>
              </a:tabLst>
            </a:pPr>
            <a:endPar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62230" lvl="0" algn="just">
              <a:spcAft>
                <a:spcPts val="0"/>
              </a:spcAft>
              <a:tabLst>
                <a:tab pos="571500" algn="l"/>
              </a:tabLst>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Tendrá como función principal establecer el monto de la indemnización que percibirá el productor como consecuencia de la eliminación de animales, productos o subproductos derivados y destrucción de bienes muebles.</a:t>
            </a:r>
            <a:endParaRPr lang="es-PY"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62230" lvl="0" algn="just">
              <a:spcAft>
                <a:spcPts val="0"/>
              </a:spcAft>
              <a:tabLst>
                <a:tab pos="571500" algn="l"/>
              </a:tabLst>
            </a:pPr>
            <a:endPar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62230" lvl="0" algn="just">
              <a:spcAft>
                <a:spcPts val="0"/>
              </a:spcAft>
              <a:tabLst>
                <a:tab pos="571500" algn="l"/>
              </a:tabLst>
            </a:pPr>
            <a:r>
              <a:rPr lang="es-ES"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Labrar las actas correspondientes y elevarlas a la Jefatura del Operativo para su inmediata tramitación</a:t>
            </a:r>
            <a:endParaRPr lang="es-PY"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R="78740" lvl="0" algn="just">
              <a:spcAft>
                <a:spcPts val="0"/>
              </a:spcAft>
              <a:tabLst>
                <a:tab pos="571500" algn="l"/>
              </a:tabLst>
            </a:pPr>
            <a:r>
              <a:rPr lang="es-ES_tradnl" sz="2600" b="0" u="sng"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Criterios de Tasación:</a:t>
            </a:r>
            <a:r>
              <a:rPr lang="es-ES_tradnl" sz="26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(Serán basados en la legislación pertinente existente en el  país).</a:t>
            </a:r>
            <a:endParaRPr lang="es-PY" sz="2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3" name="CuadroTexto 12">
            <a:extLst>
              <a:ext uri="{FF2B5EF4-FFF2-40B4-BE49-F238E27FC236}">
                <a16:creationId xmlns:a16="http://schemas.microsoft.com/office/drawing/2014/main" id="{F251A50E-B731-B678-E72C-E397A6BB4383}"/>
              </a:ext>
            </a:extLst>
          </p:cNvPr>
          <p:cNvSpPr txBox="1"/>
          <p:nvPr/>
        </p:nvSpPr>
        <p:spPr>
          <a:xfrm>
            <a:off x="2349796" y="1086314"/>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2485059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AE42770D-A661-D2AF-DBB3-0F1A866460DE}"/>
              </a:ext>
            </a:extLst>
          </p:cNvPr>
          <p:cNvSpPr txBox="1"/>
          <p:nvPr/>
        </p:nvSpPr>
        <p:spPr>
          <a:xfrm>
            <a:off x="520958" y="1851247"/>
            <a:ext cx="7423205" cy="5977214"/>
          </a:xfrm>
          <a:prstGeom prst="rect">
            <a:avLst/>
          </a:prstGeom>
          <a:noFill/>
        </p:spPr>
        <p:txBody>
          <a:bodyPr wrap="square">
            <a:spAutoFit/>
          </a:bodyPr>
          <a:lstStyle/>
          <a:p>
            <a:pPr>
              <a:lnSpc>
                <a:spcPct val="115000"/>
              </a:lnSpc>
              <a:spcAft>
                <a:spcPts val="800"/>
              </a:spcAft>
            </a:pPr>
            <a:r>
              <a:rPr lang="es-ES" sz="36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Preparación:</a:t>
            </a:r>
            <a:endParaRPr lang="es-PY" sz="3600" b="1" dirty="0">
              <a:solidFill>
                <a:srgbClr val="FFFF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800"/>
              </a:spcAft>
            </a:pPr>
            <a:r>
              <a:rPr lang="es-ES" sz="3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s-PY" sz="3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lvl="0" algn="just">
              <a:lnSpc>
                <a:spcPct val="115000"/>
              </a:lnSpc>
              <a:spcAft>
                <a:spcPts val="800"/>
              </a:spcAft>
            </a:pPr>
            <a:r>
              <a:rPr lang="es-ES" sz="3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La Unidad de Operación de Campo designará el Médico Veterinario responsable de las acciones de sacrificio y destrucción de animales y materiales, y este a su ves reúne el equipo que va a trabajar con él.</a:t>
            </a:r>
            <a:endParaRPr lang="es-PY" sz="3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87BB9CA6-8CC6-6A90-838D-C26C3F92A7CC}"/>
              </a:ext>
            </a:extLst>
          </p:cNvPr>
          <p:cNvPicPr>
            <a:picLocks noChangeAspect="1"/>
          </p:cNvPicPr>
          <p:nvPr/>
        </p:nvPicPr>
        <p:blipFill>
          <a:blip r:embed="rId3"/>
          <a:stretch>
            <a:fillRect/>
          </a:stretch>
        </p:blipFill>
        <p:spPr>
          <a:xfrm>
            <a:off x="10107592" y="1089220"/>
            <a:ext cx="5620215" cy="3635631"/>
          </a:xfrm>
          <a:prstGeom prst="rect">
            <a:avLst/>
          </a:prstGeom>
        </p:spPr>
      </p:pic>
      <p:sp>
        <p:nvSpPr>
          <p:cNvPr id="13" name="CuadroTexto 12">
            <a:extLst>
              <a:ext uri="{FF2B5EF4-FFF2-40B4-BE49-F238E27FC236}">
                <a16:creationId xmlns:a16="http://schemas.microsoft.com/office/drawing/2014/main" id="{6F309BB3-3065-2743-7B4A-8CEB154F9C61}"/>
              </a:ext>
            </a:extLst>
          </p:cNvPr>
          <p:cNvSpPr txBox="1"/>
          <p:nvPr/>
        </p:nvSpPr>
        <p:spPr>
          <a:xfrm>
            <a:off x="10107592" y="8490900"/>
            <a:ext cx="2075440" cy="307777"/>
          </a:xfrm>
          <a:prstGeom prst="rect">
            <a:avLst/>
          </a:prstGeom>
          <a:noFill/>
        </p:spPr>
        <p:txBody>
          <a:bodyPr wrap="none" rtlCol="0">
            <a:spAutoFit/>
          </a:bodyPr>
          <a:lstStyle/>
          <a:p>
            <a:r>
              <a:rPr lang="es-ES_tradnl" sz="1400" dirty="0">
                <a:solidFill>
                  <a:schemeClr val="bg1"/>
                </a:solidFill>
              </a:rPr>
              <a:t>Fuente SENACSA 2011</a:t>
            </a:r>
          </a:p>
        </p:txBody>
      </p:sp>
      <p:pic>
        <p:nvPicPr>
          <p:cNvPr id="14" name="Imagen 13">
            <a:extLst>
              <a:ext uri="{FF2B5EF4-FFF2-40B4-BE49-F238E27FC236}">
                <a16:creationId xmlns:a16="http://schemas.microsoft.com/office/drawing/2014/main" id="{F6870B1D-D9D3-F89B-9445-88F15060A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7592" y="4906537"/>
            <a:ext cx="5620215" cy="3584363"/>
          </a:xfrm>
          <a:prstGeom prst="rect">
            <a:avLst/>
          </a:prstGeom>
        </p:spPr>
      </p:pic>
      <p:sp>
        <p:nvSpPr>
          <p:cNvPr id="16" name="CuadroTexto 15">
            <a:extLst>
              <a:ext uri="{FF2B5EF4-FFF2-40B4-BE49-F238E27FC236}">
                <a16:creationId xmlns:a16="http://schemas.microsoft.com/office/drawing/2014/main" id="{B97501BA-54DF-43C2-D0FF-C6D2917B0B39}"/>
              </a:ext>
            </a:extLst>
          </p:cNvPr>
          <p:cNvSpPr txBox="1"/>
          <p:nvPr/>
        </p:nvSpPr>
        <p:spPr>
          <a:xfrm>
            <a:off x="2647507" y="21265"/>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14029338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0F3E478-B2E0-6CF3-C361-7793F18ACB7E}"/>
              </a:ext>
            </a:extLst>
          </p:cNvPr>
          <p:cNvSpPr txBox="1"/>
          <p:nvPr/>
        </p:nvSpPr>
        <p:spPr>
          <a:xfrm>
            <a:off x="425245" y="228123"/>
            <a:ext cx="17483614" cy="9079409"/>
          </a:xfrm>
          <a:prstGeom prst="rect">
            <a:avLst/>
          </a:prstGeom>
          <a:noFill/>
        </p:spPr>
        <p:txBody>
          <a:bodyPr wrap="square">
            <a:spAutoFit/>
          </a:bodyPr>
          <a:lstStyle/>
          <a:p>
            <a:pPr marL="342900" marR="79375" lvl="0" indent="-342900">
              <a:buFont typeface="Symbol" pitchFamily="2" charset="2"/>
              <a:buChar char="-"/>
            </a:pPr>
            <a:endParaRPr lang="es-ES" sz="3200" b="1"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342900" marR="79375" lvl="0" indent="-342900">
              <a:buFont typeface="Symbol" pitchFamily="2" charset="2"/>
              <a:buChar char="-"/>
            </a:pPr>
            <a:r>
              <a:rPr lang="es-ES" sz="3200" b="1" dirty="0">
                <a:solidFill>
                  <a:srgbClr val="FFFF00"/>
                </a:solidFill>
                <a:effectLst/>
                <a:latin typeface="Arial" panose="020B0604020202020204" pitchFamily="34" charset="0"/>
                <a:ea typeface="Arial Unicode MS" panose="020B0604020202020204" pitchFamily="34" charset="-128"/>
                <a:cs typeface="Arial" panose="020B0604020202020204" pitchFamily="34" charset="0"/>
              </a:rPr>
              <a:t>Impactos ambientales</a:t>
            </a:r>
            <a:r>
              <a:rPr lang="es-ES" sz="3200" dirty="0">
                <a:solidFill>
                  <a:srgbClr val="FFFF00"/>
                </a:solidFill>
                <a:effectLst/>
                <a:latin typeface="Arial" panose="020B0604020202020204" pitchFamily="34" charset="0"/>
                <a:ea typeface="Arial Unicode MS" panose="020B0604020202020204" pitchFamily="34" charset="-128"/>
                <a:cs typeface="Arial" panose="020B0604020202020204" pitchFamily="34" charset="0"/>
              </a:rPr>
              <a:t>: </a:t>
            </a:r>
            <a:endParaRPr lang="es-PY" sz="3200" dirty="0">
              <a:solidFill>
                <a:srgbClr val="FFFF00"/>
              </a:solidFill>
              <a:effectLst/>
              <a:latin typeface="Arial" panose="020B0604020202020204" pitchFamily="34" charset="0"/>
              <a:ea typeface="Arial Unicode MS" panose="020B0604020202020204" pitchFamily="34" charset="-128"/>
              <a:cs typeface="Arial" panose="020B0604020202020204" pitchFamily="34" charset="0"/>
            </a:endParaRPr>
          </a:p>
          <a:p>
            <a:pPr marR="79375" lvl="0"/>
            <a:r>
              <a:rPr lang="es-ES" sz="3200" dirty="0">
                <a:solidFill>
                  <a:schemeClr val="bg1"/>
                </a:solidFill>
                <a:latin typeface="Arial" panose="020B0604020202020204" pitchFamily="34" charset="0"/>
                <a:ea typeface="Arial Unicode MS" panose="020B0604020202020204" pitchFamily="34" charset="-128"/>
                <a:cs typeface="Arial" panose="020B0604020202020204" pitchFamily="34" charset="0"/>
              </a:rPr>
              <a:t>  -Es</a:t>
            </a: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conveniente consultar a las autoridades nacionales o locales, relacionadas con el medio ambiente.</a:t>
            </a:r>
            <a:endParaRPr lang="es-PY" sz="3200" dirty="0">
              <a:solidFill>
                <a:schemeClr val="bg1"/>
              </a:solidFill>
              <a:latin typeface="Arial" panose="020B0604020202020204" pitchFamily="34" charset="0"/>
              <a:ea typeface="Arial Unicode MS" panose="020B0604020202020204" pitchFamily="34" charset="-128"/>
              <a:cs typeface="Arial" panose="020B0604020202020204" pitchFamily="34" charset="0"/>
            </a:endParaRPr>
          </a:p>
          <a:p>
            <a:pPr marR="79375" lvl="0"/>
            <a:r>
              <a:rPr lang="es-CO" sz="3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s-PY"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114300" marR="78740">
              <a:spcAft>
                <a:spcPts val="600"/>
              </a:spcAft>
            </a:pPr>
            <a:r>
              <a:rPr lang="es-ES" sz="3200" b="1" dirty="0">
                <a:solidFill>
                  <a:srgbClr val="FFFF00"/>
                </a:solidFill>
                <a:effectLst/>
                <a:latin typeface="Arial" panose="020B0604020202020204" pitchFamily="34" charset="0"/>
                <a:ea typeface="Arial Unicode MS" panose="020B0604020202020204" pitchFamily="34" charset="-128"/>
                <a:cs typeface="Arial" panose="020B0604020202020204" pitchFamily="34" charset="0"/>
              </a:rPr>
              <a:t>-Condiciones del lugar:</a:t>
            </a:r>
            <a:endParaRPr lang="es-PY" sz="3200" dirty="0">
              <a:solidFill>
                <a:srgbClr val="FFFF00"/>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Alejado de centros poblados (seguridad y discreción)</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Retirado de las instalaciones permanentes del establecimiento (casas, corrales, galpones, bañaderos, mangas, etc.)</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De fácil acceso para vehículos y maquinaria pesada.</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Terreno </a:t>
            </a:r>
            <a:r>
              <a:rPr lang="es-ES" sz="3200" dirty="0" err="1">
                <a:solidFill>
                  <a:schemeClr val="bg1"/>
                </a:solidFill>
                <a:effectLst/>
                <a:latin typeface="Arial" panose="020B0604020202020204" pitchFamily="34" charset="0"/>
                <a:ea typeface="Arial Unicode MS" panose="020B0604020202020204" pitchFamily="34" charset="-128"/>
                <a:cs typeface="Arial" panose="020B0604020202020204" pitchFamily="34" charset="0"/>
              </a:rPr>
              <a:t>excavable</a:t>
            </a: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sin mayores dificultades.</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Aguas subterráneas a una profundidad superior a los 8 metros.</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Lejos de cursos de agua superficiales (ríos, lagunas, arroyos, etc.).</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spcAft>
                <a:spcPts val="600"/>
              </a:spcAft>
            </a:pPr>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Subsuelos sin acueductos, gasoductos ni oleoductos,</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228600" marR="82550" indent="-109855"/>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Disponer de una superficie proporcional al número de animales comprometidos en el operativo.</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a:p>
            <a:pPr marL="457200" marR="79375"/>
            <a:r>
              <a:rPr lang="es-ES"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 </a:t>
            </a:r>
            <a:endParaRPr lang="es-PY" sz="3200" dirty="0">
              <a:solidFill>
                <a:schemeClr val="bg1"/>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7" name="CuadroTexto 6">
            <a:extLst>
              <a:ext uri="{FF2B5EF4-FFF2-40B4-BE49-F238E27FC236}">
                <a16:creationId xmlns:a16="http://schemas.microsoft.com/office/drawing/2014/main" id="{60C2E12A-2FB8-0A59-0F65-2691B4FE33BF}"/>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235839425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DB8B5E0-AB3C-928E-D3F5-753D1C0DC499}"/>
              </a:ext>
            </a:extLst>
          </p:cNvPr>
          <p:cNvSpPr txBox="1"/>
          <p:nvPr/>
        </p:nvSpPr>
        <p:spPr>
          <a:xfrm>
            <a:off x="395569" y="793634"/>
            <a:ext cx="11418277" cy="9363461"/>
          </a:xfrm>
          <a:prstGeom prst="rect">
            <a:avLst/>
          </a:prstGeom>
          <a:noFill/>
        </p:spPr>
        <p:txBody>
          <a:bodyPr wrap="square">
            <a:spAutoFit/>
          </a:bodyPr>
          <a:lstStyle/>
          <a:p>
            <a:pPr lvl="0" algn="just">
              <a:lnSpc>
                <a:spcPct val="115000"/>
              </a:lnSpc>
              <a:spcAft>
                <a:spcPts val="800"/>
              </a:spcAft>
            </a:pPr>
            <a:r>
              <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 Médico Veterinario responsable coordinará las acciones para el manejo de animales</a:t>
            </a:r>
            <a:r>
              <a:rPr lang="es-ES" sz="28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800"/>
              </a:spcAft>
            </a:pPr>
            <a:r>
              <a:rPr lang="es-ES" sz="2800" dirty="0">
                <a:solidFill>
                  <a:schemeClr val="bg1"/>
                </a:solidFill>
                <a:latin typeface="Arial" panose="020B0604020202020204" pitchFamily="34" charset="0"/>
                <a:ea typeface="Times New Roman" panose="02020603050405020304" pitchFamily="18" charset="0"/>
                <a:cs typeface="Arial" panose="020B0604020202020204" pitchFamily="34" charset="0"/>
              </a:rPr>
              <a:t>R</a:t>
            </a:r>
            <a:r>
              <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ealiza las gestiones para la obtener las maquinarias necesarias para la apertura de fosas.</a:t>
            </a:r>
            <a:endParaRPr lang="es-PY" sz="28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lvl="0"/>
            <a:r>
              <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Materiales para construcción de embudos y corrales (si el establecimiento no cuenta con los mismos), </a:t>
            </a:r>
            <a:r>
              <a:rPr lang="es-ES" sz="2800" dirty="0">
                <a:solidFill>
                  <a:schemeClr val="bg1"/>
                </a:solidFill>
                <a:latin typeface="Arial" panose="020B0604020202020204" pitchFamily="34" charset="0"/>
                <a:cs typeface="Arial" panose="020B0604020202020204" pitchFamily="34" charset="0"/>
              </a:rPr>
              <a:t>sacrificio, desinfección, relleno de fosas, aislamiento y medidas de seguridad.</a:t>
            </a:r>
          </a:p>
          <a:p>
            <a:pPr lvl="0"/>
            <a:endParaRPr lang="es-PY" sz="2800" dirty="0">
              <a:solidFill>
                <a:schemeClr val="bg1"/>
              </a:solidFill>
              <a:latin typeface="Arial" panose="020B0604020202020204" pitchFamily="34" charset="0"/>
              <a:cs typeface="Arial" panose="020B0604020202020204" pitchFamily="34" charset="0"/>
            </a:endParaRPr>
          </a:p>
          <a:p>
            <a:pPr lvl="0"/>
            <a:r>
              <a:rPr lang="es-ES" sz="2800" dirty="0">
                <a:solidFill>
                  <a:schemeClr val="bg1"/>
                </a:solidFill>
                <a:latin typeface="Arial" panose="020B0604020202020204" pitchFamily="34" charset="0"/>
                <a:cs typeface="Arial" panose="020B0604020202020204" pitchFamily="34" charset="0"/>
              </a:rPr>
              <a:t>Se debe evitar el movimiento innecesario de animales y prevenir cualquier escape a fincas vecinas, para lo cual es importante revisar el estado de las cercas colindantes con fincas vecinas.</a:t>
            </a:r>
          </a:p>
          <a:p>
            <a:pPr lvl="0"/>
            <a:endParaRPr lang="es-PY" sz="2800" dirty="0">
              <a:solidFill>
                <a:schemeClr val="bg1"/>
              </a:solidFill>
              <a:latin typeface="Arial" panose="020B0604020202020204" pitchFamily="34" charset="0"/>
              <a:cs typeface="Arial" panose="020B0604020202020204" pitchFamily="34" charset="0"/>
            </a:endParaRPr>
          </a:p>
          <a:p>
            <a:pPr lvl="0"/>
            <a:r>
              <a:rPr lang="es-ES" sz="2800" dirty="0">
                <a:solidFill>
                  <a:schemeClr val="bg1"/>
                </a:solidFill>
                <a:latin typeface="Arial" panose="020B0604020202020204" pitchFamily="34" charset="0"/>
                <a:cs typeface="Arial" panose="020B0604020202020204" pitchFamily="34" charset="0"/>
              </a:rPr>
              <a:t>El sacrificio se ha de realizar “preferentemente” en las primeras horas del día y los animales a sacrificar deben estar próximos a la fosa desde la noche anterior. </a:t>
            </a:r>
          </a:p>
          <a:p>
            <a:pPr lvl="0"/>
            <a:endParaRPr lang="es-ES" sz="2800" dirty="0">
              <a:solidFill>
                <a:schemeClr val="bg1"/>
              </a:solidFill>
              <a:latin typeface="Arial" panose="020B0604020202020204" pitchFamily="34" charset="0"/>
              <a:cs typeface="Arial" panose="020B0604020202020204" pitchFamily="34" charset="0"/>
            </a:endParaRPr>
          </a:p>
          <a:p>
            <a:pPr lvl="0"/>
            <a:r>
              <a:rPr lang="es-ES" sz="2800" dirty="0">
                <a:solidFill>
                  <a:schemeClr val="bg1"/>
                </a:solidFill>
                <a:latin typeface="Arial" panose="020B0604020202020204" pitchFamily="34" charset="0"/>
                <a:cs typeface="Arial" panose="020B0604020202020204" pitchFamily="34" charset="0"/>
              </a:rPr>
              <a:t>Para facilitar las labores, es deseable que los animales a sacrificar entren a la fosa por sus propios medios.</a:t>
            </a:r>
            <a:endParaRPr lang="es-PY" sz="2800" dirty="0">
              <a:solidFill>
                <a:schemeClr val="bg1"/>
              </a:solidFill>
              <a:latin typeface="Arial" panose="020B0604020202020204" pitchFamily="34" charset="0"/>
              <a:cs typeface="Arial" panose="020B0604020202020204" pitchFamily="34" charset="0"/>
            </a:endParaRPr>
          </a:p>
          <a:p>
            <a:pPr lvl="0" algn="just">
              <a:lnSpc>
                <a:spcPct val="115000"/>
              </a:lnSpc>
              <a:spcAft>
                <a:spcPts val="800"/>
              </a:spcAft>
            </a:pPr>
            <a:endParaRPr lang="es-ES" sz="2800" dirty="0">
              <a:solidFill>
                <a:schemeClr val="bg1"/>
              </a:solidFill>
              <a:effectLst/>
              <a:ea typeface="Times New Roman" panose="02020603050405020304" pitchFamily="18" charset="0"/>
              <a:cs typeface="Times New Roman" panose="02020603050405020304" pitchFamily="18" charset="0"/>
            </a:endParaRPr>
          </a:p>
          <a:p>
            <a:pPr lvl="0" algn="just">
              <a:lnSpc>
                <a:spcPct val="115000"/>
              </a:lnSpc>
              <a:spcAft>
                <a:spcPts val="800"/>
              </a:spcAft>
            </a:pPr>
            <a:endParaRPr lang="es-PY" sz="2800" b="1" dirty="0">
              <a:solidFill>
                <a:schemeClr val="bg1"/>
              </a:solidFill>
              <a:effectLst/>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D585F348-BF1F-7DA4-6C4B-366EF17A276B}"/>
              </a:ext>
            </a:extLst>
          </p:cNvPr>
          <p:cNvPicPr>
            <a:picLocks noChangeAspect="1"/>
          </p:cNvPicPr>
          <p:nvPr/>
        </p:nvPicPr>
        <p:blipFill>
          <a:blip r:embed="rId2"/>
          <a:stretch>
            <a:fillRect/>
          </a:stretch>
        </p:blipFill>
        <p:spPr>
          <a:xfrm>
            <a:off x="13425751" y="301265"/>
            <a:ext cx="3549263" cy="2370562"/>
          </a:xfrm>
          <a:prstGeom prst="rect">
            <a:avLst/>
          </a:prstGeom>
        </p:spPr>
      </p:pic>
      <p:pic>
        <p:nvPicPr>
          <p:cNvPr id="7" name="Imagen 6">
            <a:extLst>
              <a:ext uri="{FF2B5EF4-FFF2-40B4-BE49-F238E27FC236}">
                <a16:creationId xmlns:a16="http://schemas.microsoft.com/office/drawing/2014/main" id="{F3305B35-7F12-0F8A-E517-F684925D3BE0}"/>
              </a:ext>
            </a:extLst>
          </p:cNvPr>
          <p:cNvPicPr>
            <a:picLocks noChangeAspect="1"/>
          </p:cNvPicPr>
          <p:nvPr/>
        </p:nvPicPr>
        <p:blipFill>
          <a:blip r:embed="rId3"/>
          <a:stretch>
            <a:fillRect/>
          </a:stretch>
        </p:blipFill>
        <p:spPr>
          <a:xfrm>
            <a:off x="13425751" y="2960460"/>
            <a:ext cx="3549263" cy="2585857"/>
          </a:xfrm>
          <a:prstGeom prst="rect">
            <a:avLst/>
          </a:prstGeom>
        </p:spPr>
      </p:pic>
      <p:pic>
        <p:nvPicPr>
          <p:cNvPr id="8" name="Imagen 7">
            <a:extLst>
              <a:ext uri="{FF2B5EF4-FFF2-40B4-BE49-F238E27FC236}">
                <a16:creationId xmlns:a16="http://schemas.microsoft.com/office/drawing/2014/main" id="{25C341F6-99F3-59E0-16B8-2BFF822D1AEC}"/>
              </a:ext>
            </a:extLst>
          </p:cNvPr>
          <p:cNvPicPr>
            <a:picLocks noChangeAspect="1"/>
          </p:cNvPicPr>
          <p:nvPr/>
        </p:nvPicPr>
        <p:blipFill>
          <a:blip r:embed="rId4"/>
          <a:stretch>
            <a:fillRect/>
          </a:stretch>
        </p:blipFill>
        <p:spPr>
          <a:xfrm>
            <a:off x="13425752" y="5690634"/>
            <a:ext cx="3549263" cy="2585858"/>
          </a:xfrm>
          <a:prstGeom prst="rect">
            <a:avLst/>
          </a:prstGeom>
        </p:spPr>
      </p:pic>
      <p:sp>
        <p:nvSpPr>
          <p:cNvPr id="9" name="CuadroTexto 8">
            <a:extLst>
              <a:ext uri="{FF2B5EF4-FFF2-40B4-BE49-F238E27FC236}">
                <a16:creationId xmlns:a16="http://schemas.microsoft.com/office/drawing/2014/main" id="{03D1EB63-CCA3-83EE-A467-D3B99FE9E1ED}"/>
              </a:ext>
            </a:extLst>
          </p:cNvPr>
          <p:cNvSpPr txBox="1"/>
          <p:nvPr/>
        </p:nvSpPr>
        <p:spPr>
          <a:xfrm>
            <a:off x="13425751" y="8303514"/>
            <a:ext cx="1620957" cy="261610"/>
          </a:xfrm>
          <a:prstGeom prst="rect">
            <a:avLst/>
          </a:prstGeom>
          <a:noFill/>
        </p:spPr>
        <p:txBody>
          <a:bodyPr wrap="none" rtlCol="0">
            <a:spAutoFit/>
          </a:bodyPr>
          <a:lstStyle/>
          <a:p>
            <a:r>
              <a:rPr lang="es-ES_tradnl" sz="1100" dirty="0">
                <a:solidFill>
                  <a:schemeClr val="bg1"/>
                </a:solidFill>
              </a:rPr>
              <a:t>Fuente SENACSA 2011</a:t>
            </a:r>
          </a:p>
        </p:txBody>
      </p:sp>
      <p:sp>
        <p:nvSpPr>
          <p:cNvPr id="11" name="CuadroTexto 10">
            <a:extLst>
              <a:ext uri="{FF2B5EF4-FFF2-40B4-BE49-F238E27FC236}">
                <a16:creationId xmlns:a16="http://schemas.microsoft.com/office/drawing/2014/main" id="{F03E94B4-6B6F-7602-11B4-7CA001345714}"/>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425241314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88F0CA-461D-CF40-CB68-384679BFE24A}"/>
              </a:ext>
            </a:extLst>
          </p:cNvPr>
          <p:cNvSpPr txBox="1"/>
          <p:nvPr/>
        </p:nvSpPr>
        <p:spPr>
          <a:xfrm>
            <a:off x="586154" y="592125"/>
            <a:ext cx="10029565" cy="8587736"/>
          </a:xfrm>
          <a:prstGeom prst="rect">
            <a:avLst/>
          </a:prstGeom>
          <a:noFill/>
        </p:spPr>
        <p:txBody>
          <a:bodyPr wrap="square">
            <a:spAutoFit/>
          </a:bodyPr>
          <a:lstStyle/>
          <a:p>
            <a:pPr>
              <a:lnSpc>
                <a:spcPct val="115000"/>
              </a:lnSpc>
              <a:spcAft>
                <a:spcPts val="800"/>
              </a:spcAft>
            </a:pPr>
            <a:r>
              <a:rPr lang="es-ES" sz="24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Métodos de eliminación</a:t>
            </a:r>
            <a:r>
              <a:rPr lang="es-ES" sz="240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a:t>
            </a:r>
            <a:endParaRPr lang="es-PY" sz="2400" dirty="0">
              <a:solidFill>
                <a:srgbClr val="FFFF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800"/>
              </a:spcAft>
            </a:pP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Se refiere a la forma de eliminar los cadáveres de los animales sacrificados durante la erradicación, de acuerdo a las condiciones de campo que existan en el lugar del episodio de fiebre aftosa. Cabe la posibilidad, en este punto de trasladar animales sanos de la finca afectada con destino a mataderos.</a:t>
            </a:r>
            <a:endParaRPr lang="es-PY"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pPr>
            <a:r>
              <a:rPr lang="es-ES" sz="24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Eliminación por enterramiento</a:t>
            </a:r>
            <a:r>
              <a:rPr lang="es-ES" sz="240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p>
          <a:p>
            <a:pPr lvl="0">
              <a:lnSpc>
                <a:spcPct val="115000"/>
              </a:lnSpc>
              <a:spcAft>
                <a:spcPts val="1000"/>
              </a:spcAft>
            </a:pPr>
            <a:r>
              <a:rPr lang="es-ES" sz="2400" dirty="0">
                <a:solidFill>
                  <a:schemeClr val="bg1"/>
                </a:solidFill>
                <a:latin typeface="Arial" panose="020B0604020202020204" pitchFamily="34" charset="0"/>
                <a:ea typeface="Times New Roman" panose="02020603050405020304" pitchFamily="18" charset="0"/>
                <a:cs typeface="Arial" panose="020B0604020202020204" pitchFamily="34" charset="0"/>
              </a:rPr>
              <a:t>  - </a:t>
            </a: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Cuando las circunstancias lo permiten, las fosas son lo más aconsejable, efectuándose la excavación con maquinaria o mano de obra, según la disponibilidad de la región.</a:t>
            </a:r>
            <a:endParaRPr lang="es-PY"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itchFamily="2" charset="2"/>
              <a:buChar char="-"/>
            </a:pP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Construir rampas y cercas laterales para facilitar el acceso de los animales a la fosa.</a:t>
            </a:r>
            <a:endParaRPr lang="es-PY"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itchFamily="2" charset="2"/>
              <a:buChar char="-"/>
            </a:pP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Las dimensiones son de 2,0 metros de ancho por 2,0 metros de profundidad y una longitud variable, según la cantidad de animales a enterrar; disponer de área de fosa adicional, para materiales contaminados que se deseen enterrar. Con estas características se necesitan 1,5 metros cuadrados por cada cadáver de bovino adulto.</a:t>
            </a:r>
            <a:endParaRPr lang="es-PY"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Font typeface="Symbol" pitchFamily="2" charset="2"/>
              <a:buChar char="-"/>
            </a:pP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Para especies menores, en igual área, se pueden enterrar cinco cerdos u ovinos adultos.</a:t>
            </a:r>
            <a:endParaRPr lang="es-PY"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6" name="Imagen 5">
            <a:extLst>
              <a:ext uri="{FF2B5EF4-FFF2-40B4-BE49-F238E27FC236}">
                <a16:creationId xmlns:a16="http://schemas.microsoft.com/office/drawing/2014/main" id="{8F85735A-9D90-B2B6-4FC3-A26B44A92474}"/>
              </a:ext>
            </a:extLst>
          </p:cNvPr>
          <p:cNvPicPr>
            <a:picLocks noChangeAspect="1"/>
          </p:cNvPicPr>
          <p:nvPr/>
        </p:nvPicPr>
        <p:blipFill>
          <a:blip r:embed="rId2"/>
          <a:stretch>
            <a:fillRect/>
          </a:stretch>
        </p:blipFill>
        <p:spPr>
          <a:xfrm>
            <a:off x="10513091" y="1756534"/>
            <a:ext cx="3618987" cy="2889851"/>
          </a:xfrm>
          <a:prstGeom prst="rect">
            <a:avLst/>
          </a:prstGeom>
        </p:spPr>
      </p:pic>
      <p:pic>
        <p:nvPicPr>
          <p:cNvPr id="7" name="Imagen 6">
            <a:extLst>
              <a:ext uri="{FF2B5EF4-FFF2-40B4-BE49-F238E27FC236}">
                <a16:creationId xmlns:a16="http://schemas.microsoft.com/office/drawing/2014/main" id="{EF29F625-400C-2A8B-E809-BA0C74E59F26}"/>
              </a:ext>
            </a:extLst>
          </p:cNvPr>
          <p:cNvPicPr>
            <a:picLocks noChangeAspect="1"/>
          </p:cNvPicPr>
          <p:nvPr/>
        </p:nvPicPr>
        <p:blipFill>
          <a:blip r:embed="rId3"/>
          <a:stretch>
            <a:fillRect/>
          </a:stretch>
        </p:blipFill>
        <p:spPr>
          <a:xfrm>
            <a:off x="14293875" y="1797667"/>
            <a:ext cx="3622246" cy="2862653"/>
          </a:xfrm>
          <a:prstGeom prst="rect">
            <a:avLst/>
          </a:prstGeom>
        </p:spPr>
      </p:pic>
      <p:pic>
        <p:nvPicPr>
          <p:cNvPr id="8" name="Imagen 7">
            <a:extLst>
              <a:ext uri="{FF2B5EF4-FFF2-40B4-BE49-F238E27FC236}">
                <a16:creationId xmlns:a16="http://schemas.microsoft.com/office/drawing/2014/main" id="{E84A2624-6384-FA87-D9D8-E29532945F71}"/>
              </a:ext>
            </a:extLst>
          </p:cNvPr>
          <p:cNvPicPr>
            <a:picLocks noChangeAspect="1"/>
          </p:cNvPicPr>
          <p:nvPr/>
        </p:nvPicPr>
        <p:blipFill>
          <a:blip r:embed="rId4"/>
          <a:stretch>
            <a:fillRect/>
          </a:stretch>
        </p:blipFill>
        <p:spPr>
          <a:xfrm>
            <a:off x="10537559" y="4885993"/>
            <a:ext cx="3618986" cy="2889851"/>
          </a:xfrm>
          <a:prstGeom prst="rect">
            <a:avLst/>
          </a:prstGeom>
        </p:spPr>
      </p:pic>
      <p:sp>
        <p:nvSpPr>
          <p:cNvPr id="9" name="CuadroTexto 8">
            <a:extLst>
              <a:ext uri="{FF2B5EF4-FFF2-40B4-BE49-F238E27FC236}">
                <a16:creationId xmlns:a16="http://schemas.microsoft.com/office/drawing/2014/main" id="{F577626F-6DC3-873B-2250-07EF887834BE}"/>
              </a:ext>
            </a:extLst>
          </p:cNvPr>
          <p:cNvSpPr txBox="1"/>
          <p:nvPr/>
        </p:nvSpPr>
        <p:spPr>
          <a:xfrm>
            <a:off x="10497288" y="7861563"/>
            <a:ext cx="2075440" cy="307777"/>
          </a:xfrm>
          <a:prstGeom prst="rect">
            <a:avLst/>
          </a:prstGeom>
          <a:noFill/>
        </p:spPr>
        <p:txBody>
          <a:bodyPr wrap="none" rtlCol="0">
            <a:spAutoFit/>
          </a:bodyPr>
          <a:lstStyle/>
          <a:p>
            <a:r>
              <a:rPr lang="es-ES_tradnl" sz="1400" dirty="0">
                <a:solidFill>
                  <a:schemeClr val="bg1"/>
                </a:solidFill>
              </a:rPr>
              <a:t>Fuente SENACSA 2011</a:t>
            </a:r>
          </a:p>
        </p:txBody>
      </p:sp>
      <p:pic>
        <p:nvPicPr>
          <p:cNvPr id="10" name="Imagen 9">
            <a:extLst>
              <a:ext uri="{FF2B5EF4-FFF2-40B4-BE49-F238E27FC236}">
                <a16:creationId xmlns:a16="http://schemas.microsoft.com/office/drawing/2014/main" id="{398CEE7B-CDD5-5706-9588-5F950F4A718E}"/>
              </a:ext>
            </a:extLst>
          </p:cNvPr>
          <p:cNvPicPr>
            <a:picLocks noChangeAspect="1"/>
          </p:cNvPicPr>
          <p:nvPr/>
        </p:nvPicPr>
        <p:blipFill>
          <a:blip r:embed="rId5"/>
          <a:stretch>
            <a:fillRect/>
          </a:stretch>
        </p:blipFill>
        <p:spPr>
          <a:xfrm>
            <a:off x="14293875" y="4885993"/>
            <a:ext cx="3622246" cy="2862653"/>
          </a:xfrm>
          <a:prstGeom prst="rect">
            <a:avLst/>
          </a:prstGeom>
        </p:spPr>
      </p:pic>
      <p:sp>
        <p:nvSpPr>
          <p:cNvPr id="11" name="CuadroTexto 10">
            <a:extLst>
              <a:ext uri="{FF2B5EF4-FFF2-40B4-BE49-F238E27FC236}">
                <a16:creationId xmlns:a16="http://schemas.microsoft.com/office/drawing/2014/main" id="{30AFF7ED-0D2C-B921-11FE-FDDDB54C0000}"/>
              </a:ext>
            </a:extLst>
          </p:cNvPr>
          <p:cNvSpPr txBox="1"/>
          <p:nvPr/>
        </p:nvSpPr>
        <p:spPr>
          <a:xfrm>
            <a:off x="15621061" y="7779838"/>
            <a:ext cx="1457880" cy="307777"/>
          </a:xfrm>
          <a:prstGeom prst="rect">
            <a:avLst/>
          </a:prstGeom>
          <a:noFill/>
        </p:spPr>
        <p:txBody>
          <a:bodyPr wrap="square">
            <a:spAutoFit/>
          </a:bodyPr>
          <a:lstStyle/>
          <a:p>
            <a:r>
              <a:rPr lang="es-ES" sz="1400" dirty="0">
                <a:effectLst/>
                <a:highlight>
                  <a:srgbClr val="FF0000"/>
                </a:highlight>
                <a:latin typeface="Calibri" panose="020F0502020204030204" pitchFamily="34" charset="0"/>
                <a:ea typeface="Calibri" panose="020F0502020204030204" pitchFamily="34" charset="0"/>
                <a:cs typeface="Times New Roman" panose="02020603050405020304" pitchFamily="18" charset="0"/>
              </a:rPr>
              <a:t>Fosa cubierta </a:t>
            </a:r>
            <a:endParaRPr lang="es-PY" sz="1400" dirty="0">
              <a:effectLst/>
              <a:highlight>
                <a:srgbClr val="FF00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32F97018-99BA-6332-2D45-331BC804E6BF}"/>
              </a:ext>
            </a:extLst>
          </p:cNvPr>
          <p:cNvSpPr txBox="1"/>
          <p:nvPr/>
        </p:nvSpPr>
        <p:spPr>
          <a:xfrm>
            <a:off x="2647507" y="12489"/>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extLst>
      <p:ext uri="{BB962C8B-B14F-4D97-AF65-F5344CB8AC3E}">
        <p14:creationId xmlns:p14="http://schemas.microsoft.com/office/powerpoint/2010/main" val="25755083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4668C49C-FA41-81B4-4B5F-20F24EC97AA7}"/>
              </a:ext>
            </a:extLst>
          </p:cNvPr>
          <p:cNvSpPr txBox="1"/>
          <p:nvPr/>
        </p:nvSpPr>
        <p:spPr>
          <a:xfrm>
            <a:off x="1694792" y="2077941"/>
            <a:ext cx="12992985" cy="4484626"/>
          </a:xfrm>
          <a:prstGeom prst="rect">
            <a:avLst/>
          </a:prstGeom>
          <a:noFill/>
        </p:spPr>
        <p:txBody>
          <a:bodyPr wrap="square">
            <a:spAutoFit/>
          </a:bodyPr>
          <a:lstStyle/>
          <a:p>
            <a:pPr>
              <a:lnSpc>
                <a:spcPct val="115000"/>
              </a:lnSpc>
              <a:spcAft>
                <a:spcPts val="800"/>
              </a:spcAft>
            </a:pPr>
            <a:r>
              <a:rPr lang="es-ES" sz="4000" b="1" dirty="0">
                <a:solidFill>
                  <a:srgbClr val="FFFF00"/>
                </a:solidFill>
                <a:latin typeface="Arial" panose="020B0604020202020204" pitchFamily="34" charset="0"/>
                <a:ea typeface="Times New Roman" panose="02020603050405020304" pitchFamily="18" charset="0"/>
                <a:cs typeface="Arial" panose="020B0604020202020204" pitchFamily="34" charset="0"/>
              </a:rPr>
              <a:t>S</a:t>
            </a:r>
            <a:r>
              <a:rPr lang="es-ES" sz="4000" b="1"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acrificio:</a:t>
            </a:r>
          </a:p>
          <a:p>
            <a:pPr>
              <a:lnSpc>
                <a:spcPct val="115000"/>
              </a:lnSpc>
              <a:spcAft>
                <a:spcPts val="800"/>
              </a:spcAft>
            </a:pPr>
            <a:endParaRPr lang="es-PY" sz="4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800"/>
              </a:spcAft>
            </a:pPr>
            <a:r>
              <a:rPr lang="es-E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 sacrificio de animales enfermos y contactos se puede realizar mediante la utilización de armas de fuego o pistolas de aire comprimido, por electrocución o con el uso de fármacos.</a:t>
            </a:r>
            <a:endParaRPr lang="es-PY" sz="4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B118A6B2-E28C-A44C-F722-C30C25AF4D67}"/>
              </a:ext>
            </a:extLst>
          </p:cNvPr>
          <p:cNvSpPr txBox="1"/>
          <p:nvPr/>
        </p:nvSpPr>
        <p:spPr>
          <a:xfrm>
            <a:off x="2498651" y="1054480"/>
            <a:ext cx="12992985" cy="461665"/>
          </a:xfrm>
          <a:prstGeom prst="rect">
            <a:avLst/>
          </a:prstGeom>
          <a:noFill/>
        </p:spPr>
        <p:txBody>
          <a:bodyPr wrap="square">
            <a:spAutoFit/>
          </a:bodyPr>
          <a:lstStyle/>
          <a:p>
            <a:pPr algn="ctr"/>
            <a:r>
              <a:rPr lang="es-PY" sz="2400" b="1" dirty="0">
                <a:solidFill>
                  <a:srgbClr val="FFFF00"/>
                </a:solidFill>
                <a:effectLst/>
                <a:latin typeface="Wingdings" pitchFamily="2" charset="2"/>
              </a:rPr>
              <a:t>  </a:t>
            </a:r>
            <a:r>
              <a:rPr lang="es-PY" sz="2400" b="1" dirty="0">
                <a:solidFill>
                  <a:srgbClr val="FFFF00"/>
                </a:solidFill>
                <a:effectLst/>
                <a:latin typeface="FrutigerNextLT"/>
              </a:rPr>
              <a:t>La eliminación de animales y disposición de cadáveres </a:t>
            </a:r>
            <a:endParaRPr lang="es-PY" sz="2400" b="1" dirty="0">
              <a:solidFill>
                <a:srgbClr val="FFFF00"/>
              </a:solidFill>
              <a:effectLst/>
            </a:endParaRPr>
          </a:p>
        </p:txBody>
      </p:sp>
    </p:spTree>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o_Presentation_70anos PORTUGUES" id="{1E37F747-E08D-48D9-AF30-FB131BA8A705}" vid="{BA91472F-7F7A-4155-946F-1D7BCDAA69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08d2bf71-3d5a-4439-b4cd-c034268b7586" xsi:nil="true"/>
    <TaxCatchAll xmlns="1bee6641-f045-4ffc-9136-26ce7e69bb3d" xsi:nil="true"/>
    <lcf76f155ced4ddcb4097134ff3c332f xmlns="08d2bf71-3d5a-4439-b4cd-c034268b758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E000CB107BA1D24EA74BF2DBD516454E" ma:contentTypeVersion="15" ma:contentTypeDescription="Crie um novo documento." ma:contentTypeScope="" ma:versionID="daf2385e436eb8fccfd424adac046e29">
  <xsd:schema xmlns:xsd="http://www.w3.org/2001/XMLSchema" xmlns:xs="http://www.w3.org/2001/XMLSchema" xmlns:p="http://schemas.microsoft.com/office/2006/metadata/properties" xmlns:ns2="08d2bf71-3d5a-4439-b4cd-c034268b7586" xmlns:ns3="1bee6641-f045-4ffc-9136-26ce7e69bb3d" targetNamespace="http://schemas.microsoft.com/office/2006/metadata/properties" ma:root="true" ma:fieldsID="002677a7173bf68d7d86578b20bf75b8" ns2:_="" ns3:_="">
    <xsd:import namespace="08d2bf71-3d5a-4439-b4cd-c034268b7586"/>
    <xsd:import namespace="1bee6641-f045-4ffc-9136-26ce7e69bb3d"/>
    <xsd:element name="properties">
      <xsd:complexType>
        <xsd:sequence>
          <xsd:element name="documentManagement">
            <xsd:complexType>
              <xsd:all>
                <xsd:element ref="ns2:Status" minOccurs="0"/>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d2bf71-3d5a-4439-b4cd-c034268b7586" elementFormDefault="qualified">
    <xsd:import namespace="http://schemas.microsoft.com/office/2006/documentManagement/types"/>
    <xsd:import namespace="http://schemas.microsoft.com/office/infopath/2007/PartnerControls"/>
    <xsd:element name="Status" ma:index="2" nillable="true" ma:displayName="Status" ma:description="Descreve a fase que está o documento" ma:format="Dropdown" ma:internalName="Status"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Marcações de imagem" ma:readOnly="false" ma:fieldId="{5cf76f15-5ced-4ddc-b409-7134ff3c332f}" ma:taxonomyMulti="true" ma:sspId="c0f44cca-6aff-4d49-827c-e4b3bc2e3f13"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ee6641-f045-4ffc-9136-26ce7e69bb3d" elementFormDefault="qualified">
    <xsd:import namespace="http://schemas.microsoft.com/office/2006/documentManagement/types"/>
    <xsd:import namespace="http://schemas.microsoft.com/office/infopath/2007/PartnerControls"/>
    <xsd:element name="SharedWithUsers" ma:index="11" nillable="true" ma:displayName="Compartilhado com"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hes de Compartilhado Com" ma:hidden="true" ma:internalName="SharedWithDetails" ma:readOnly="true">
      <xsd:simpleType>
        <xsd:restriction base="dms:Note"/>
      </xsd:simpleType>
    </xsd:element>
    <xsd:element name="TaxCatchAll" ma:index="17" nillable="true" ma:displayName="Taxonomy Catch All Column" ma:hidden="true" ma:list="{5fc7007b-a976-45a0-b9f1-39ee600d2bb2}" ma:internalName="TaxCatchAll" ma:showField="CatchAllData" ma:web="1bee6641-f045-4ffc-9136-26ce7e69bb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ipo de Conteúdo"/>
        <xsd:element ref="dc:title" minOccurs="0" maxOccurs="1" ma:index="1"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DFB87B-ED8C-4605-BB6D-4865ABBA003D}">
  <ds:schemaRefs>
    <ds:schemaRef ds:uri="http://schemas.microsoft.com/office/2006/metadata/properties"/>
    <ds:schemaRef ds:uri="http://www.w3.org/2000/xmlns/"/>
    <ds:schemaRef ds:uri="08d2bf71-3d5a-4439-b4cd-c034268b7586"/>
    <ds:schemaRef ds:uri="http://www.w3.org/2001/XMLSchema-instance"/>
  </ds:schemaRefs>
</ds:datastoreItem>
</file>

<file path=customXml/itemProps2.xml><?xml version="1.0" encoding="utf-8"?>
<ds:datastoreItem xmlns:ds="http://schemas.openxmlformats.org/officeDocument/2006/customXml" ds:itemID="{D3019BA0-7C08-45D7-80CF-0FFFCBF96409}">
  <ds:schemaRefs>
    <ds:schemaRef ds:uri="http://schemas.microsoft.com/sharepoint/v3/contenttype/forms"/>
  </ds:schemaRefs>
</ds:datastoreItem>
</file>

<file path=customXml/itemProps3.xml><?xml version="1.0" encoding="utf-8"?>
<ds:datastoreItem xmlns:ds="http://schemas.openxmlformats.org/officeDocument/2006/customXml" ds:itemID="{CD763EE8-C7E5-45CD-8FF2-3946770E181E}"/>
</file>

<file path=docProps/app.xml><?xml version="1.0" encoding="utf-8"?>
<Properties xmlns="http://schemas.openxmlformats.org/officeDocument/2006/extended-properties" xmlns:vt="http://schemas.openxmlformats.org/officeDocument/2006/docPropsVTypes">
  <Template>Modelo_Presentation_70anos PORTUGUES</Template>
  <TotalTime>120</TotalTime>
  <Words>1943</Words>
  <Application>Microsoft Office PowerPoint</Application>
  <PresentationFormat>Personalizar</PresentationFormat>
  <Paragraphs>141</Paragraphs>
  <Slides>19</Slides>
  <Notes>3</Notes>
  <HiddenSlides>0</HiddenSlides>
  <MMClips>0</MMClips>
  <ScaleCrop>false</ScaleCrop>
  <HeadingPairs>
    <vt:vector size="4" baseType="variant">
      <vt:variant>
        <vt:lpstr>Tema</vt:lpstr>
      </vt:variant>
      <vt:variant>
        <vt:i4>1</vt:i4>
      </vt:variant>
      <vt:variant>
        <vt:lpstr>Títulos de slides</vt:lpstr>
      </vt:variant>
      <vt:variant>
        <vt:i4>19</vt:i4>
      </vt:variant>
    </vt:vector>
  </HeadingPairs>
  <TitlesOfParts>
    <vt:vector size="20"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Silva, Glaucia da (AFT)</dc:creator>
  <cp:lastModifiedBy>Santos, Dr. Diego Viali dos (AFT)</cp:lastModifiedBy>
  <cp:revision>21</cp:revision>
  <dcterms:created xsi:type="dcterms:W3CDTF">2021-10-15T17:52:32Z</dcterms:created>
  <dcterms:modified xsi:type="dcterms:W3CDTF">2023-05-29T00:14:12Z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0x010100E000CB107BA1D24EA74BF2DBD516454E</vt:lpwstr>
  </property>
  <property fmtid="{D5CDD505-2E9C-101B-9397-08002B2CF9AE}" pid="3" name="_dlc_DocIdItemGuid">
    <vt:lpwstr>e834c4d0-8eb3-4ee2-b064-cd85371faa3f</vt:lpwstr>
  </property>
</Properties>
</file>