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4"/>
  </p:sldMasterIdLst>
  <p:notesMasterIdLst>
    <p:notesMasterId r:id="rId24"/>
  </p:notesMasterIdLst>
  <p:handoutMasterIdLst>
    <p:handoutMasterId r:id="rId25"/>
  </p:handoutMasterIdLst>
  <p:sldIdLst>
    <p:sldId id="2118" r:id="rId5"/>
    <p:sldId id="2122" r:id="rId6"/>
    <p:sldId id="2120" r:id="rId7"/>
    <p:sldId id="2806" r:id="rId8"/>
    <p:sldId id="2805" r:id="rId9"/>
    <p:sldId id="2807" r:id="rId10"/>
    <p:sldId id="2808" r:id="rId11"/>
    <p:sldId id="2810" r:id="rId12"/>
    <p:sldId id="2121" r:id="rId13"/>
    <p:sldId id="2809" r:id="rId14"/>
    <p:sldId id="2811" r:id="rId15"/>
    <p:sldId id="2814" r:id="rId16"/>
    <p:sldId id="2813" r:id="rId17"/>
    <p:sldId id="2819" r:id="rId18"/>
    <p:sldId id="2820" r:id="rId19"/>
    <p:sldId id="2812" r:id="rId20"/>
    <p:sldId id="2815" r:id="rId21"/>
    <p:sldId id="2818" r:id="rId22"/>
    <p:sldId id="1797" r:id="rId23"/>
  </p:sldIdLst>
  <p:sldSz cx="18288000" cy="10287000"/>
  <p:notesSz cx="9144000" cy="6858000"/>
  <p:defaultTextStyle>
    <a:defPPr>
      <a:defRPr lang="en-US"/>
    </a:defPPr>
    <a:lvl1pPr marL="0" algn="l" defTabSz="1371326" rtl="0" eaLnBrk="1" latinLnBrk="0" hangingPunct="1">
      <a:defRPr sz="2700" kern="1200">
        <a:solidFill>
          <a:schemeClr val="tx1"/>
        </a:solidFill>
        <a:latin typeface="+mn-lt"/>
        <a:ea typeface="+mn-ea"/>
        <a:cs typeface="+mn-cs"/>
      </a:defRPr>
    </a:lvl1pPr>
    <a:lvl2pPr marL="685664" algn="l" defTabSz="1371326" rtl="0" eaLnBrk="1" latinLnBrk="0" hangingPunct="1">
      <a:defRPr sz="2700" kern="1200">
        <a:solidFill>
          <a:schemeClr val="tx1"/>
        </a:solidFill>
        <a:latin typeface="+mn-lt"/>
        <a:ea typeface="+mn-ea"/>
        <a:cs typeface="+mn-cs"/>
      </a:defRPr>
    </a:lvl2pPr>
    <a:lvl3pPr marL="1371326" algn="l" defTabSz="1371326" rtl="0" eaLnBrk="1" latinLnBrk="0" hangingPunct="1">
      <a:defRPr sz="2700" kern="1200">
        <a:solidFill>
          <a:schemeClr val="tx1"/>
        </a:solidFill>
        <a:latin typeface="+mn-lt"/>
        <a:ea typeface="+mn-ea"/>
        <a:cs typeface="+mn-cs"/>
      </a:defRPr>
    </a:lvl3pPr>
    <a:lvl4pPr marL="2056989" algn="l" defTabSz="1371326" rtl="0" eaLnBrk="1" latinLnBrk="0" hangingPunct="1">
      <a:defRPr sz="2700" kern="1200">
        <a:solidFill>
          <a:schemeClr val="tx1"/>
        </a:solidFill>
        <a:latin typeface="+mn-lt"/>
        <a:ea typeface="+mn-ea"/>
        <a:cs typeface="+mn-cs"/>
      </a:defRPr>
    </a:lvl4pPr>
    <a:lvl5pPr marL="2742651" algn="l" defTabSz="1371326" rtl="0" eaLnBrk="1" latinLnBrk="0" hangingPunct="1">
      <a:defRPr sz="2700" kern="1200">
        <a:solidFill>
          <a:schemeClr val="tx1"/>
        </a:solidFill>
        <a:latin typeface="+mn-lt"/>
        <a:ea typeface="+mn-ea"/>
        <a:cs typeface="+mn-cs"/>
      </a:defRPr>
    </a:lvl5pPr>
    <a:lvl6pPr marL="3428315" algn="l" defTabSz="1371326" rtl="0" eaLnBrk="1" latinLnBrk="0" hangingPunct="1">
      <a:defRPr sz="2700" kern="1200">
        <a:solidFill>
          <a:schemeClr val="tx1"/>
        </a:solidFill>
        <a:latin typeface="+mn-lt"/>
        <a:ea typeface="+mn-ea"/>
        <a:cs typeface="+mn-cs"/>
      </a:defRPr>
    </a:lvl6pPr>
    <a:lvl7pPr marL="4113978" algn="l" defTabSz="1371326" rtl="0" eaLnBrk="1" latinLnBrk="0" hangingPunct="1">
      <a:defRPr sz="2700" kern="1200">
        <a:solidFill>
          <a:schemeClr val="tx1"/>
        </a:solidFill>
        <a:latin typeface="+mn-lt"/>
        <a:ea typeface="+mn-ea"/>
        <a:cs typeface="+mn-cs"/>
      </a:defRPr>
    </a:lvl7pPr>
    <a:lvl8pPr marL="4799640" algn="l" defTabSz="1371326" rtl="0" eaLnBrk="1" latinLnBrk="0" hangingPunct="1">
      <a:defRPr sz="2700" kern="1200">
        <a:solidFill>
          <a:schemeClr val="tx1"/>
        </a:solidFill>
        <a:latin typeface="+mn-lt"/>
        <a:ea typeface="+mn-ea"/>
        <a:cs typeface="+mn-cs"/>
      </a:defRPr>
    </a:lvl8pPr>
    <a:lvl9pPr marL="5485304" algn="l" defTabSz="1371326"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0" userDrawn="1">
          <p15:clr>
            <a:srgbClr val="A4A3A4"/>
          </p15:clr>
        </p15:guide>
        <p15:guide id="2" pos="1151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a, Glaucia da (AFT)" initials="SGd(" lastIdx="1" clrIdx="0">
    <p:extLst>
      <p:ext uri="{19B8F6BF-5375-455C-9EA6-DF929625EA0E}">
        <p15:presenceInfo xmlns:p15="http://schemas.microsoft.com/office/powerpoint/2012/main" userId="S::gdasilva@paho.org::def66c69-9923-4e0a-b01c-f120b10e68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1B"/>
    <a:srgbClr val="EF7544"/>
    <a:srgbClr val="179ADC"/>
    <a:srgbClr val="1F6093"/>
    <a:srgbClr val="00AAF0"/>
    <a:srgbClr val="1B9ADD"/>
    <a:srgbClr val="4B5050"/>
    <a:srgbClr val="041B31"/>
    <a:srgbClr val="2750F0"/>
    <a:srgbClr val="19D3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33"/>
  </p:normalViewPr>
  <p:slideViewPr>
    <p:cSldViewPr snapToGrid="0">
      <p:cViewPr>
        <p:scale>
          <a:sx n="60" d="100"/>
          <a:sy n="60" d="100"/>
        </p:scale>
        <p:origin x="864" y="176"/>
      </p:cViewPr>
      <p:guideLst>
        <p:guide orient="horz" pos="6480"/>
        <p:guide pos="115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C1E2AB10-306E-2B4F-83F7-A43C3DB66640}" type="datetimeFigureOut">
              <a:rPr lang="en-US" smtClean="0"/>
              <a:t>5/28/23</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56E0F48F-EA91-B243-9F32-066846B80301}" type="slidenum">
              <a:rPr lang="en-US" smtClean="0"/>
              <a:t>‹nº›</a:t>
            </a:fld>
            <a:endParaRPr lang="en-US"/>
          </a:p>
        </p:txBody>
      </p:sp>
    </p:spTree>
    <p:extLst>
      <p:ext uri="{BB962C8B-B14F-4D97-AF65-F5344CB8AC3E}">
        <p14:creationId xmlns:p14="http://schemas.microsoft.com/office/powerpoint/2010/main" val="920318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b="0" i="0">
                <a:latin typeface="Calibri Light" charset="0"/>
              </a:defRPr>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b="0" i="0">
                <a:latin typeface="Calibri Light" charset="0"/>
              </a:defRPr>
            </a:lvl1pPr>
          </a:lstStyle>
          <a:p>
            <a:fld id="{EFC10EE1-B198-C942-8235-326C972CBB30}" type="datetimeFigureOut">
              <a:rPr lang="en-US" smtClean="0"/>
              <a:pPr/>
              <a:t>5/28/23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b="0" i="0">
                <a:latin typeface="Calibri Light" charset="0"/>
              </a:defRPr>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b="0" i="0">
                <a:latin typeface="Calibri Light" charset="0"/>
              </a:defRPr>
            </a:lvl1pPr>
          </a:lstStyle>
          <a:p>
            <a:fld id="{006BE02D-20C0-F840-AFAC-BEA99C74FDC2}" type="slidenum">
              <a:rPr lang="en-US" smtClean="0"/>
              <a:pPr/>
              <a:t>‹nº›</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685664" rtl="0" eaLnBrk="1" latinLnBrk="0" hangingPunct="1">
      <a:defRPr sz="1800" b="0" i="0" kern="1200">
        <a:solidFill>
          <a:schemeClr val="tx1"/>
        </a:solidFill>
        <a:latin typeface="Calibri Light" charset="0"/>
        <a:ea typeface="+mn-ea"/>
        <a:cs typeface="+mn-cs"/>
      </a:defRPr>
    </a:lvl1pPr>
    <a:lvl2pPr marL="685664" algn="l" defTabSz="685664" rtl="0" eaLnBrk="1" latinLnBrk="0" hangingPunct="1">
      <a:defRPr sz="1800" b="0" i="0" kern="1200">
        <a:solidFill>
          <a:schemeClr val="tx1"/>
        </a:solidFill>
        <a:latin typeface="Calibri Light" charset="0"/>
        <a:ea typeface="+mn-ea"/>
        <a:cs typeface="+mn-cs"/>
      </a:defRPr>
    </a:lvl2pPr>
    <a:lvl3pPr marL="1371326" algn="l" defTabSz="685664" rtl="0" eaLnBrk="1" latinLnBrk="0" hangingPunct="1">
      <a:defRPr sz="1800" b="0" i="0" kern="1200">
        <a:solidFill>
          <a:schemeClr val="tx1"/>
        </a:solidFill>
        <a:latin typeface="Calibri Light" charset="0"/>
        <a:ea typeface="+mn-ea"/>
        <a:cs typeface="+mn-cs"/>
      </a:defRPr>
    </a:lvl3pPr>
    <a:lvl4pPr marL="2056989" algn="l" defTabSz="685664" rtl="0" eaLnBrk="1" latinLnBrk="0" hangingPunct="1">
      <a:defRPr sz="1800" b="0" i="0" kern="1200">
        <a:solidFill>
          <a:schemeClr val="tx1"/>
        </a:solidFill>
        <a:latin typeface="Calibri Light" charset="0"/>
        <a:ea typeface="+mn-ea"/>
        <a:cs typeface="+mn-cs"/>
      </a:defRPr>
    </a:lvl4pPr>
    <a:lvl5pPr marL="2742651" algn="l" defTabSz="685664" rtl="0" eaLnBrk="1" latinLnBrk="0" hangingPunct="1">
      <a:defRPr sz="1800" b="0" i="0" kern="1200">
        <a:solidFill>
          <a:schemeClr val="tx1"/>
        </a:solidFill>
        <a:latin typeface="Calibri Light" charset="0"/>
        <a:ea typeface="+mn-ea"/>
        <a:cs typeface="+mn-cs"/>
      </a:defRPr>
    </a:lvl5pPr>
    <a:lvl6pPr marL="3428315" algn="l" defTabSz="685664" rtl="0" eaLnBrk="1" latinLnBrk="0" hangingPunct="1">
      <a:defRPr sz="1800" kern="1200">
        <a:solidFill>
          <a:schemeClr val="tx1"/>
        </a:solidFill>
        <a:latin typeface="+mn-lt"/>
        <a:ea typeface="+mn-ea"/>
        <a:cs typeface="+mn-cs"/>
      </a:defRPr>
    </a:lvl6pPr>
    <a:lvl7pPr marL="4113978" algn="l" defTabSz="685664" rtl="0" eaLnBrk="1" latinLnBrk="0" hangingPunct="1">
      <a:defRPr sz="1800" kern="1200">
        <a:solidFill>
          <a:schemeClr val="tx1"/>
        </a:solidFill>
        <a:latin typeface="+mn-lt"/>
        <a:ea typeface="+mn-ea"/>
        <a:cs typeface="+mn-cs"/>
      </a:defRPr>
    </a:lvl7pPr>
    <a:lvl8pPr marL="4799640" algn="l" defTabSz="685664" rtl="0" eaLnBrk="1" latinLnBrk="0" hangingPunct="1">
      <a:defRPr sz="1800" kern="1200">
        <a:solidFill>
          <a:schemeClr val="tx1"/>
        </a:solidFill>
        <a:latin typeface="+mn-lt"/>
        <a:ea typeface="+mn-ea"/>
        <a:cs typeface="+mn-cs"/>
      </a:defRPr>
    </a:lvl8pPr>
    <a:lvl9pPr marL="5485304" algn="l" defTabSz="685664"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8FEADCB1-448C-F62D-7397-C6B2E0CDEF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16DD9A53-391E-954F-E245-359C102B84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latin typeface="Calibri Light" panose="020F0302020204030204" pitchFamily="34" charset="0"/>
            </a:endParaRPr>
          </a:p>
        </p:txBody>
      </p:sp>
      <p:sp>
        <p:nvSpPr>
          <p:cNvPr id="38916" name="Slide Number Placeholder 3">
            <a:extLst>
              <a:ext uri="{FF2B5EF4-FFF2-40B4-BE49-F238E27FC236}">
                <a16:creationId xmlns:a16="http://schemas.microsoft.com/office/drawing/2014/main" id="{9287291B-5972-4B39-3D8E-08927AB17F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defTabSz="912813" fontAlgn="base">
              <a:spcBef>
                <a:spcPct val="0"/>
              </a:spcBef>
              <a:spcAft>
                <a:spcPct val="0"/>
              </a:spcAft>
            </a:pPr>
            <a:fld id="{13106DF6-0F21-4A3C-913E-CD8726244ECE}" type="slidenum">
              <a:rPr lang="en-US" altLang="pt-BR">
                <a:latin typeface="Calibri Light" panose="020F0302020204030204" pitchFamily="34" charset="0"/>
              </a:rPr>
              <a:pPr defTabSz="912813" fontAlgn="base">
                <a:spcBef>
                  <a:spcPct val="0"/>
                </a:spcBef>
                <a:spcAft>
                  <a:spcPct val="0"/>
                </a:spcAft>
              </a:pPr>
              <a:t>1</a:t>
            </a:fld>
            <a:endParaRPr lang="en-US" altLang="pt-BR">
              <a:latin typeface="Calibri Light" panose="020F03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006BE02D-20C0-F840-AFAC-BEA99C74FDC2}" type="slidenum">
              <a:rPr lang="en-US" smtClean="0"/>
              <a:pPr/>
              <a:t>5</a:t>
            </a:fld>
            <a:endParaRPr lang="en-US"/>
          </a:p>
        </p:txBody>
      </p:sp>
    </p:spTree>
    <p:extLst>
      <p:ext uri="{BB962C8B-B14F-4D97-AF65-F5344CB8AC3E}">
        <p14:creationId xmlns:p14="http://schemas.microsoft.com/office/powerpoint/2010/main" val="3873817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485D0E-6511-AB44-B03E-8E3001D6D9DB}" type="slidenum">
              <a:rPr lang="en-US" altLang="x-none" smtClean="0"/>
              <a:pPr/>
              <a:t>19</a:t>
            </a:fld>
            <a:endParaRPr lang="en-US" altLang="x-none"/>
          </a:p>
        </p:txBody>
      </p:sp>
    </p:spTree>
    <p:extLst>
      <p:ext uri="{BB962C8B-B14F-4D97-AF65-F5344CB8AC3E}">
        <p14:creationId xmlns:p14="http://schemas.microsoft.com/office/powerpoint/2010/main" val="1883881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1888999-9356-1B44-8BFC-C827CDB680CD}"/>
              </a:ext>
            </a:extLst>
          </p:cNvPr>
          <p:cNvSpPr/>
          <p:nvPr userDrawn="1"/>
        </p:nvSpPr>
        <p:spPr>
          <a:xfrm>
            <a:off x="-1484285" y="1450730"/>
            <a:ext cx="23070651" cy="10266519"/>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5" name="Freeform 14">
            <a:extLst>
              <a:ext uri="{FF2B5EF4-FFF2-40B4-BE49-F238E27FC236}">
                <a16:creationId xmlns:a16="http://schemas.microsoft.com/office/drawing/2014/main" id="{59D049B5-344E-3946-9D92-0E6D3E9A7908}"/>
              </a:ext>
            </a:extLst>
          </p:cNvPr>
          <p:cNvSpPr/>
          <p:nvPr userDrawn="1"/>
        </p:nvSpPr>
        <p:spPr>
          <a:xfrm>
            <a:off x="-2294793" y="-3033345"/>
            <a:ext cx="23126261" cy="21631137"/>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7" name="Picture 6">
            <a:extLst>
              <a:ext uri="{FF2B5EF4-FFF2-40B4-BE49-F238E27FC236}">
                <a16:creationId xmlns:a16="http://schemas.microsoft.com/office/drawing/2014/main" id="{8A230268-5583-6349-81C9-2F2F8DD0F220}"/>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 y="-2"/>
            <a:ext cx="18282584" cy="10287000"/>
          </a:xfrm>
          <a:prstGeom prst="rect">
            <a:avLst/>
          </a:prstGeom>
        </p:spPr>
      </p:pic>
      <p:cxnSp>
        <p:nvCxnSpPr>
          <p:cNvPr id="3" name="Conector reto 2">
            <a:extLst>
              <a:ext uri="{FF2B5EF4-FFF2-40B4-BE49-F238E27FC236}">
                <a16:creationId xmlns:a16="http://schemas.microsoft.com/office/drawing/2014/main" id="{66019732-5598-4B61-B1E9-13D2C661DD17}"/>
              </a:ext>
            </a:extLst>
          </p:cNvPr>
          <p:cNvCxnSpPr>
            <a:cxnSpLocks/>
          </p:cNvCxnSpPr>
          <p:nvPr userDrawn="1"/>
        </p:nvCxnSpPr>
        <p:spPr>
          <a:xfrm>
            <a:off x="3064670" y="2143126"/>
            <a:ext cx="0" cy="45005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Agrupar 12">
            <a:extLst>
              <a:ext uri="{FF2B5EF4-FFF2-40B4-BE49-F238E27FC236}">
                <a16:creationId xmlns:a16="http://schemas.microsoft.com/office/drawing/2014/main" id="{C601F1B5-05D6-CCEF-80C9-144EC5128AD5}"/>
              </a:ext>
            </a:extLst>
          </p:cNvPr>
          <p:cNvGrpSpPr>
            <a:grpSpLocks/>
          </p:cNvGrpSpPr>
          <p:nvPr userDrawn="1"/>
        </p:nvGrpSpPr>
        <p:grpSpPr bwMode="auto">
          <a:xfrm>
            <a:off x="8807669" y="8570806"/>
            <a:ext cx="9150076" cy="1179509"/>
            <a:chOff x="2438401" y="5532208"/>
            <a:chExt cx="7770565" cy="1002322"/>
          </a:xfrm>
        </p:grpSpPr>
        <p:pic>
          <p:nvPicPr>
            <p:cNvPr id="4" name="Imagem 13">
              <a:extLst>
                <a:ext uri="{FF2B5EF4-FFF2-40B4-BE49-F238E27FC236}">
                  <a16:creationId xmlns:a16="http://schemas.microsoft.com/office/drawing/2014/main" id="{BD1ED25C-F329-E52D-6303-160E4823D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14" descr="Logotipo&#10;&#10;Descrição gerada automaticamente">
              <a:extLst>
                <a:ext uri="{FF2B5EF4-FFF2-40B4-BE49-F238E27FC236}">
                  <a16:creationId xmlns:a16="http://schemas.microsoft.com/office/drawing/2014/main" id="{946A5481-B9A9-626D-2AE6-53FE175EC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BCAD20-5CFD-2445-A987-AA5ED324F3A6}"/>
              </a:ext>
            </a:extLst>
          </p:cNvPr>
          <p:cNvPicPr>
            <a:picLocks noChangeAspect="1"/>
          </p:cNvPicPr>
          <p:nvPr userDrawn="1"/>
        </p:nvPicPr>
        <p:blipFill>
          <a:blip r:embed="rId3">
            <a:alphaModFix amt="21000"/>
          </a:blip>
          <a:stretch>
            <a:fillRect/>
          </a:stretch>
        </p:blipFill>
        <p:spPr>
          <a:xfrm>
            <a:off x="8667541" y="-1034415"/>
            <a:ext cx="8601002" cy="11225036"/>
          </a:xfrm>
          <a:prstGeom prst="rect">
            <a:avLst/>
          </a:prstGeom>
        </p:spPr>
      </p:pic>
      <p:pic>
        <p:nvPicPr>
          <p:cNvPr id="12" name="Picture 11">
            <a:extLst>
              <a:ext uri="{FF2B5EF4-FFF2-40B4-BE49-F238E27FC236}">
                <a16:creationId xmlns:a16="http://schemas.microsoft.com/office/drawing/2014/main" id="{3193DB25-6C27-E14D-A948-1BD518F07529}"/>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5417" y="0"/>
            <a:ext cx="18282584" cy="10287000"/>
          </a:xfrm>
          <a:prstGeom prst="rect">
            <a:avLst/>
          </a:prstGeom>
        </p:spPr>
      </p:pic>
      <p:sp>
        <p:nvSpPr>
          <p:cNvPr id="13" name="Title 1">
            <a:extLst>
              <a:ext uri="{FF2B5EF4-FFF2-40B4-BE49-F238E27FC236}">
                <a16:creationId xmlns:a16="http://schemas.microsoft.com/office/drawing/2014/main" id="{AC02D48C-0AF9-564E-8DD8-A13FFF68D54E}"/>
              </a:ext>
            </a:extLst>
          </p:cNvPr>
          <p:cNvSpPr>
            <a:spLocks noGrp="1"/>
          </p:cNvSpPr>
          <p:nvPr>
            <p:ph type="title"/>
          </p:nvPr>
        </p:nvSpPr>
        <p:spPr>
          <a:xfrm>
            <a:off x="1257300" y="547688"/>
            <a:ext cx="15773400" cy="1988345"/>
          </a:xfrm>
        </p:spPr>
        <p:txBody>
          <a:bodyPr/>
          <a:lstStyle>
            <a:lvl1pPr>
              <a:defRPr>
                <a:solidFill>
                  <a:schemeClr val="bg1"/>
                </a:solidFill>
              </a:defRPr>
            </a:lvl1pPr>
          </a:lstStyle>
          <a:p>
            <a:r>
              <a:rPr lang="pt-BR"/>
              <a:t>Clique para editar o título Mestre</a:t>
            </a:r>
            <a:endParaRPr lang="en-US"/>
          </a:p>
        </p:txBody>
      </p:sp>
      <p:sp>
        <p:nvSpPr>
          <p:cNvPr id="14" name="Content Placeholder 2">
            <a:extLst>
              <a:ext uri="{FF2B5EF4-FFF2-40B4-BE49-F238E27FC236}">
                <a16:creationId xmlns:a16="http://schemas.microsoft.com/office/drawing/2014/main" id="{513D70AF-4CDA-5E4A-952D-C876423C0ED9}"/>
              </a:ext>
            </a:extLst>
          </p:cNvPr>
          <p:cNvSpPr>
            <a:spLocks noGrp="1"/>
          </p:cNvSpPr>
          <p:nvPr>
            <p:ph sz="half" idx="1"/>
          </p:nvPr>
        </p:nvSpPr>
        <p:spPr>
          <a:xfrm>
            <a:off x="1257300" y="2738438"/>
            <a:ext cx="7772400" cy="60657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5" name="Content Placeholder 3">
            <a:extLst>
              <a:ext uri="{FF2B5EF4-FFF2-40B4-BE49-F238E27FC236}">
                <a16:creationId xmlns:a16="http://schemas.microsoft.com/office/drawing/2014/main" id="{5A1B1FDA-696C-384E-9B38-39EBBBFE1612}"/>
              </a:ext>
            </a:extLst>
          </p:cNvPr>
          <p:cNvSpPr>
            <a:spLocks noGrp="1"/>
          </p:cNvSpPr>
          <p:nvPr>
            <p:ph sz="half" idx="2"/>
          </p:nvPr>
        </p:nvSpPr>
        <p:spPr>
          <a:xfrm>
            <a:off x="9258300" y="2738438"/>
            <a:ext cx="7772400" cy="60657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6" name="Straight Connector 15">
            <a:extLst>
              <a:ext uri="{FF2B5EF4-FFF2-40B4-BE49-F238E27FC236}">
                <a16:creationId xmlns:a16="http://schemas.microsoft.com/office/drawing/2014/main" id="{C0DB2A15-80EF-4541-BDCA-B92B31EB563E}"/>
              </a:ext>
            </a:extLst>
          </p:cNvPr>
          <p:cNvCxnSpPr/>
          <p:nvPr userDrawn="1"/>
        </p:nvCxnSpPr>
        <p:spPr>
          <a:xfrm>
            <a:off x="1257300" y="9176303"/>
            <a:ext cx="1577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Agrupar 12">
            <a:extLst>
              <a:ext uri="{FF2B5EF4-FFF2-40B4-BE49-F238E27FC236}">
                <a16:creationId xmlns:a16="http://schemas.microsoft.com/office/drawing/2014/main" id="{7EB54B40-8EF6-02FA-29EB-1DC032393F31}"/>
              </a:ext>
            </a:extLst>
          </p:cNvPr>
          <p:cNvGrpSpPr>
            <a:grpSpLocks/>
          </p:cNvGrpSpPr>
          <p:nvPr userDrawn="1"/>
        </p:nvGrpSpPr>
        <p:grpSpPr bwMode="auto">
          <a:xfrm>
            <a:off x="1257299" y="9221393"/>
            <a:ext cx="6831633" cy="989326"/>
            <a:chOff x="2438401" y="5532208"/>
            <a:chExt cx="7770565" cy="1002322"/>
          </a:xfrm>
        </p:grpSpPr>
        <p:pic>
          <p:nvPicPr>
            <p:cNvPr id="3" name="Imagem 13">
              <a:extLst>
                <a:ext uri="{FF2B5EF4-FFF2-40B4-BE49-F238E27FC236}">
                  <a16:creationId xmlns:a16="http://schemas.microsoft.com/office/drawing/2014/main" id="{46D731E7-3D29-5604-0FFD-D3F4251B3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14" descr="Logotipo&#10;&#10;Descrição gerada automaticamente">
              <a:extLst>
                <a:ext uri="{FF2B5EF4-FFF2-40B4-BE49-F238E27FC236}">
                  <a16:creationId xmlns:a16="http://schemas.microsoft.com/office/drawing/2014/main" id="{D2E028C0-57CF-4268-7B36-2689A05E5D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B56FC-BD03-CE4F-9C52-95A954D0D73E}"/>
              </a:ext>
            </a:extLst>
          </p:cNvPr>
          <p:cNvPicPr>
            <a:picLocks noChangeAspect="1"/>
          </p:cNvPicPr>
          <p:nvPr userDrawn="1"/>
        </p:nvPicPr>
        <p:blipFill>
          <a:blip r:embed="rId3">
            <a:alphaModFix amt="21000"/>
          </a:blip>
          <a:stretch>
            <a:fillRect/>
          </a:stretch>
        </p:blipFill>
        <p:spPr>
          <a:xfrm>
            <a:off x="8667541" y="-1034415"/>
            <a:ext cx="8601002" cy="11225036"/>
          </a:xfrm>
          <a:prstGeom prst="rect">
            <a:avLst/>
          </a:prstGeom>
        </p:spPr>
      </p:pic>
      <p:pic>
        <p:nvPicPr>
          <p:cNvPr id="9" name="Picture 8">
            <a:extLst>
              <a:ext uri="{FF2B5EF4-FFF2-40B4-BE49-F238E27FC236}">
                <a16:creationId xmlns:a16="http://schemas.microsoft.com/office/drawing/2014/main" id="{72E493CF-B4D7-004A-A4CC-DE6EF1F02F54}"/>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5417" y="0"/>
            <a:ext cx="18282584" cy="10287000"/>
          </a:xfrm>
          <a:prstGeom prst="rect">
            <a:avLst/>
          </a:prstGeom>
        </p:spPr>
      </p:pic>
      <p:sp>
        <p:nvSpPr>
          <p:cNvPr id="10" name="Title 1">
            <a:extLst>
              <a:ext uri="{FF2B5EF4-FFF2-40B4-BE49-F238E27FC236}">
                <a16:creationId xmlns:a16="http://schemas.microsoft.com/office/drawing/2014/main" id="{A94C9875-51ED-894C-ABA1-EC025CC5C076}"/>
              </a:ext>
            </a:extLst>
          </p:cNvPr>
          <p:cNvSpPr>
            <a:spLocks noGrp="1"/>
          </p:cNvSpPr>
          <p:nvPr>
            <p:ph type="title"/>
          </p:nvPr>
        </p:nvSpPr>
        <p:spPr>
          <a:xfrm>
            <a:off x="1257300" y="547688"/>
            <a:ext cx="15773400" cy="1988345"/>
          </a:xfrm>
        </p:spPr>
        <p:txBody>
          <a:bodyPr/>
          <a:lstStyle>
            <a:lvl1pPr>
              <a:defRPr>
                <a:solidFill>
                  <a:schemeClr val="bg1"/>
                </a:solidFill>
              </a:defRPr>
            </a:lvl1pPr>
          </a:lstStyle>
          <a:p>
            <a:r>
              <a:rPr lang="pt-BR"/>
              <a:t>Clique para editar o título Mestre</a:t>
            </a:r>
            <a:endParaRPr lang="en-US"/>
          </a:p>
        </p:txBody>
      </p:sp>
      <p:sp>
        <p:nvSpPr>
          <p:cNvPr id="11" name="Content Placeholder 2">
            <a:extLst>
              <a:ext uri="{FF2B5EF4-FFF2-40B4-BE49-F238E27FC236}">
                <a16:creationId xmlns:a16="http://schemas.microsoft.com/office/drawing/2014/main" id="{648899C0-BEDF-C44E-9DF4-4B36FBF7A924}"/>
              </a:ext>
            </a:extLst>
          </p:cNvPr>
          <p:cNvSpPr>
            <a:spLocks noGrp="1"/>
          </p:cNvSpPr>
          <p:nvPr>
            <p:ph sz="half" idx="1"/>
          </p:nvPr>
        </p:nvSpPr>
        <p:spPr>
          <a:xfrm>
            <a:off x="1257300" y="2738438"/>
            <a:ext cx="7772400" cy="60657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2" name="Content Placeholder 3">
            <a:extLst>
              <a:ext uri="{FF2B5EF4-FFF2-40B4-BE49-F238E27FC236}">
                <a16:creationId xmlns:a16="http://schemas.microsoft.com/office/drawing/2014/main" id="{47110527-2A5D-414E-B77B-801E30F8B261}"/>
              </a:ext>
            </a:extLst>
          </p:cNvPr>
          <p:cNvSpPr>
            <a:spLocks noGrp="1"/>
          </p:cNvSpPr>
          <p:nvPr>
            <p:ph sz="half" idx="2"/>
          </p:nvPr>
        </p:nvSpPr>
        <p:spPr>
          <a:xfrm>
            <a:off x="9258300" y="2738438"/>
            <a:ext cx="7772400" cy="60657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3" name="Straight Connector 12">
            <a:extLst>
              <a:ext uri="{FF2B5EF4-FFF2-40B4-BE49-F238E27FC236}">
                <a16:creationId xmlns:a16="http://schemas.microsoft.com/office/drawing/2014/main" id="{8B2A32F3-9663-DE49-827A-3321961EA33E}"/>
              </a:ext>
            </a:extLst>
          </p:cNvPr>
          <p:cNvCxnSpPr/>
          <p:nvPr userDrawn="1"/>
        </p:nvCxnSpPr>
        <p:spPr>
          <a:xfrm>
            <a:off x="1257300" y="9176303"/>
            <a:ext cx="1577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Agrupar 12">
            <a:extLst>
              <a:ext uri="{FF2B5EF4-FFF2-40B4-BE49-F238E27FC236}">
                <a16:creationId xmlns:a16="http://schemas.microsoft.com/office/drawing/2014/main" id="{3A5ADD88-B09D-6EE9-0DAB-9CA1B609256F}"/>
              </a:ext>
            </a:extLst>
          </p:cNvPr>
          <p:cNvGrpSpPr>
            <a:grpSpLocks/>
          </p:cNvGrpSpPr>
          <p:nvPr userDrawn="1"/>
        </p:nvGrpSpPr>
        <p:grpSpPr bwMode="auto">
          <a:xfrm>
            <a:off x="1302384" y="9221392"/>
            <a:ext cx="7358379" cy="1065607"/>
            <a:chOff x="2438401" y="5532208"/>
            <a:chExt cx="7770565" cy="1002322"/>
          </a:xfrm>
        </p:grpSpPr>
        <p:pic>
          <p:nvPicPr>
            <p:cNvPr id="4" name="Imagem 13">
              <a:extLst>
                <a:ext uri="{FF2B5EF4-FFF2-40B4-BE49-F238E27FC236}">
                  <a16:creationId xmlns:a16="http://schemas.microsoft.com/office/drawing/2014/main" id="{A6D154F0-84DD-6DE4-2558-B5A0B11D0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14" descr="Logotipo&#10;&#10;Descrição gerada automaticamente">
              <a:extLst>
                <a:ext uri="{FF2B5EF4-FFF2-40B4-BE49-F238E27FC236}">
                  <a16:creationId xmlns:a16="http://schemas.microsoft.com/office/drawing/2014/main" id="{D9D24C2B-DAAE-20E0-4740-9A72B9A3EA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9159146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E28C8C-4887-B34E-AA92-E54FF862B6C8}"/>
              </a:ext>
            </a:extLst>
          </p:cNvPr>
          <p:cNvPicPr>
            <a:picLocks noChangeAspect="1"/>
          </p:cNvPicPr>
          <p:nvPr userDrawn="1"/>
        </p:nvPicPr>
        <p:blipFill>
          <a:blip r:embed="rId3">
            <a:alphaModFix amt="21000"/>
          </a:blip>
          <a:stretch>
            <a:fillRect/>
          </a:stretch>
        </p:blipFill>
        <p:spPr>
          <a:xfrm>
            <a:off x="8667541" y="-1034415"/>
            <a:ext cx="8601002" cy="11225036"/>
          </a:xfrm>
          <a:prstGeom prst="rect">
            <a:avLst/>
          </a:prstGeom>
        </p:spPr>
      </p:pic>
      <p:pic>
        <p:nvPicPr>
          <p:cNvPr id="10" name="Picture 9">
            <a:extLst>
              <a:ext uri="{FF2B5EF4-FFF2-40B4-BE49-F238E27FC236}">
                <a16:creationId xmlns:a16="http://schemas.microsoft.com/office/drawing/2014/main" id="{CDD5C2E3-1922-D044-8373-86CE16E52C8F}"/>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5417" y="0"/>
            <a:ext cx="18282584" cy="10287000"/>
          </a:xfrm>
          <a:prstGeom prst="rect">
            <a:avLst/>
          </a:prstGeom>
        </p:spPr>
      </p:pic>
      <p:sp>
        <p:nvSpPr>
          <p:cNvPr id="11" name="Title 1">
            <a:extLst>
              <a:ext uri="{FF2B5EF4-FFF2-40B4-BE49-F238E27FC236}">
                <a16:creationId xmlns:a16="http://schemas.microsoft.com/office/drawing/2014/main" id="{E7759C00-FE8D-FE4E-96CE-F8CB47BDB723}"/>
              </a:ext>
            </a:extLst>
          </p:cNvPr>
          <p:cNvSpPr>
            <a:spLocks noGrp="1"/>
          </p:cNvSpPr>
          <p:nvPr>
            <p:ph type="title"/>
          </p:nvPr>
        </p:nvSpPr>
        <p:spPr>
          <a:xfrm>
            <a:off x="1257300" y="547688"/>
            <a:ext cx="15773400" cy="1988345"/>
          </a:xfrm>
        </p:spPr>
        <p:txBody>
          <a:bodyPr/>
          <a:lstStyle>
            <a:lvl1pPr>
              <a:defRPr>
                <a:solidFill>
                  <a:schemeClr val="bg1"/>
                </a:solidFill>
              </a:defRPr>
            </a:lvl1pPr>
          </a:lstStyle>
          <a:p>
            <a:r>
              <a:rPr lang="pt-BR"/>
              <a:t>Clique para editar o título Mestre</a:t>
            </a:r>
            <a:endParaRPr lang="en-US"/>
          </a:p>
        </p:txBody>
      </p:sp>
      <p:sp>
        <p:nvSpPr>
          <p:cNvPr id="12" name="Content Placeholder 2">
            <a:extLst>
              <a:ext uri="{FF2B5EF4-FFF2-40B4-BE49-F238E27FC236}">
                <a16:creationId xmlns:a16="http://schemas.microsoft.com/office/drawing/2014/main" id="{F738AF0E-9D8D-CF41-8590-74596792F0B3}"/>
              </a:ext>
            </a:extLst>
          </p:cNvPr>
          <p:cNvSpPr>
            <a:spLocks noGrp="1"/>
          </p:cNvSpPr>
          <p:nvPr>
            <p:ph sz="half" idx="1"/>
          </p:nvPr>
        </p:nvSpPr>
        <p:spPr>
          <a:xfrm>
            <a:off x="1257300" y="2738438"/>
            <a:ext cx="7772400" cy="60657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3" name="Content Placeholder 3">
            <a:extLst>
              <a:ext uri="{FF2B5EF4-FFF2-40B4-BE49-F238E27FC236}">
                <a16:creationId xmlns:a16="http://schemas.microsoft.com/office/drawing/2014/main" id="{7F793D2B-9CAF-3F4A-AA87-946DEF11E341}"/>
              </a:ext>
            </a:extLst>
          </p:cNvPr>
          <p:cNvSpPr>
            <a:spLocks noGrp="1"/>
          </p:cNvSpPr>
          <p:nvPr>
            <p:ph sz="half" idx="2"/>
          </p:nvPr>
        </p:nvSpPr>
        <p:spPr>
          <a:xfrm>
            <a:off x="9258300" y="2738438"/>
            <a:ext cx="7772400" cy="60657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4" name="Straight Connector 13">
            <a:extLst>
              <a:ext uri="{FF2B5EF4-FFF2-40B4-BE49-F238E27FC236}">
                <a16:creationId xmlns:a16="http://schemas.microsoft.com/office/drawing/2014/main" id="{096BFD83-1505-DC40-9BC3-92E634596E09}"/>
              </a:ext>
            </a:extLst>
          </p:cNvPr>
          <p:cNvCxnSpPr/>
          <p:nvPr userDrawn="1"/>
        </p:nvCxnSpPr>
        <p:spPr>
          <a:xfrm>
            <a:off x="1257300" y="9176303"/>
            <a:ext cx="1577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Agrupar 12">
            <a:extLst>
              <a:ext uri="{FF2B5EF4-FFF2-40B4-BE49-F238E27FC236}">
                <a16:creationId xmlns:a16="http://schemas.microsoft.com/office/drawing/2014/main" id="{2C04A3F0-DEF5-859F-A7CA-4819F533778C}"/>
              </a:ext>
            </a:extLst>
          </p:cNvPr>
          <p:cNvGrpSpPr>
            <a:grpSpLocks/>
          </p:cNvGrpSpPr>
          <p:nvPr userDrawn="1"/>
        </p:nvGrpSpPr>
        <p:grpSpPr bwMode="auto">
          <a:xfrm>
            <a:off x="1257299" y="9221392"/>
            <a:ext cx="6692691" cy="969205"/>
            <a:chOff x="2438401" y="5532208"/>
            <a:chExt cx="7770565" cy="1002322"/>
          </a:xfrm>
        </p:grpSpPr>
        <p:pic>
          <p:nvPicPr>
            <p:cNvPr id="3" name="Imagem 13">
              <a:extLst>
                <a:ext uri="{FF2B5EF4-FFF2-40B4-BE49-F238E27FC236}">
                  <a16:creationId xmlns:a16="http://schemas.microsoft.com/office/drawing/2014/main" id="{ABB94793-1A42-1514-4FC2-FDFED65CF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14" descr="Logotipo&#10;&#10;Descrição gerada automaticamente">
              <a:extLst>
                <a:ext uri="{FF2B5EF4-FFF2-40B4-BE49-F238E27FC236}">
                  <a16:creationId xmlns:a16="http://schemas.microsoft.com/office/drawing/2014/main" id="{A50E7CCD-5321-5D47-495E-BA9A3B37C4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45020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6" name="Picture 155">
            <a:extLst>
              <a:ext uri="{FF2B5EF4-FFF2-40B4-BE49-F238E27FC236}">
                <a16:creationId xmlns:a16="http://schemas.microsoft.com/office/drawing/2014/main" id="{2EC7B57A-67B8-1946-9E5A-6264D8026A69}"/>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5417" y="0"/>
            <a:ext cx="18282584" cy="10287000"/>
          </a:xfrm>
          <a:prstGeom prst="rect">
            <a:avLst/>
          </a:prstGeom>
        </p:spPr>
      </p:pic>
      <p:sp>
        <p:nvSpPr>
          <p:cNvPr id="157" name="Title 1">
            <a:extLst>
              <a:ext uri="{FF2B5EF4-FFF2-40B4-BE49-F238E27FC236}">
                <a16:creationId xmlns:a16="http://schemas.microsoft.com/office/drawing/2014/main" id="{4113EAC7-6232-1740-836A-A3517607B64A}"/>
              </a:ext>
            </a:extLst>
          </p:cNvPr>
          <p:cNvSpPr>
            <a:spLocks noGrp="1"/>
          </p:cNvSpPr>
          <p:nvPr>
            <p:ph type="title"/>
          </p:nvPr>
        </p:nvSpPr>
        <p:spPr>
          <a:xfrm>
            <a:off x="1257300" y="547688"/>
            <a:ext cx="15773400" cy="1988345"/>
          </a:xfrm>
        </p:spPr>
        <p:txBody>
          <a:bodyPr/>
          <a:lstStyle>
            <a:lvl1pPr>
              <a:defRPr>
                <a:solidFill>
                  <a:schemeClr val="bg1"/>
                </a:solidFill>
              </a:defRPr>
            </a:lvl1pPr>
          </a:lstStyle>
          <a:p>
            <a:r>
              <a:rPr lang="pt-BR"/>
              <a:t>Clique para editar o título Mestre</a:t>
            </a:r>
            <a:endParaRPr lang="en-US"/>
          </a:p>
        </p:txBody>
      </p:sp>
      <p:sp>
        <p:nvSpPr>
          <p:cNvPr id="158" name="Content Placeholder 2">
            <a:extLst>
              <a:ext uri="{FF2B5EF4-FFF2-40B4-BE49-F238E27FC236}">
                <a16:creationId xmlns:a16="http://schemas.microsoft.com/office/drawing/2014/main" id="{DCC15CCB-8046-A54B-BBC5-A8887AC80BC7}"/>
              </a:ext>
            </a:extLst>
          </p:cNvPr>
          <p:cNvSpPr>
            <a:spLocks noGrp="1"/>
          </p:cNvSpPr>
          <p:nvPr>
            <p:ph sz="half" idx="1"/>
          </p:nvPr>
        </p:nvSpPr>
        <p:spPr>
          <a:xfrm>
            <a:off x="1257299" y="2738438"/>
            <a:ext cx="15773399" cy="60657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59" name="Straight Connector 158">
            <a:extLst>
              <a:ext uri="{FF2B5EF4-FFF2-40B4-BE49-F238E27FC236}">
                <a16:creationId xmlns:a16="http://schemas.microsoft.com/office/drawing/2014/main" id="{A83586B3-D91E-F34A-9D99-8050EFDB0696}"/>
              </a:ext>
            </a:extLst>
          </p:cNvPr>
          <p:cNvCxnSpPr/>
          <p:nvPr userDrawn="1"/>
        </p:nvCxnSpPr>
        <p:spPr>
          <a:xfrm>
            <a:off x="1257300" y="9176303"/>
            <a:ext cx="1577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2" name="Imagem 131">
            <a:extLst>
              <a:ext uri="{FF2B5EF4-FFF2-40B4-BE49-F238E27FC236}">
                <a16:creationId xmlns:a16="http://schemas.microsoft.com/office/drawing/2014/main" id="{743A0267-6A8B-403A-A02C-B488893FA14E}"/>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42988" y="9299122"/>
            <a:ext cx="8101013" cy="880382"/>
          </a:xfrm>
          <a:prstGeom prst="rect">
            <a:avLst/>
          </a:prstGeom>
        </p:spPr>
      </p:pic>
      <p:pic>
        <p:nvPicPr>
          <p:cNvPr id="133" name="Imagem 132" descr="Uma imagem contendo Logotipo&#10;&#10;Descrição gerada automaticamente">
            <a:extLst>
              <a:ext uri="{FF2B5EF4-FFF2-40B4-BE49-F238E27FC236}">
                <a16:creationId xmlns:a16="http://schemas.microsoft.com/office/drawing/2014/main" id="{D688893C-DB28-46A4-A1F8-760AE7CB0518}"/>
              </a:ext>
            </a:extLst>
          </p:cNvPr>
          <p:cNvPicPr>
            <a:picLocks noChangeAspect="1"/>
          </p:cNvPicPr>
          <p:nvPr userDrawn="1"/>
        </p:nvPicPr>
        <p:blipFill>
          <a:blip r:embed="rId5"/>
          <a:stretch>
            <a:fillRect/>
          </a:stretch>
        </p:blipFill>
        <p:spPr>
          <a:xfrm>
            <a:off x="9143997" y="9350539"/>
            <a:ext cx="1037574" cy="882713"/>
          </a:xfrm>
          <a:prstGeom prst="rect">
            <a:avLst/>
          </a:prstGeom>
        </p:spPr>
      </p:pic>
    </p:spTree>
    <p:extLst>
      <p:ext uri="{BB962C8B-B14F-4D97-AF65-F5344CB8AC3E}">
        <p14:creationId xmlns:p14="http://schemas.microsoft.com/office/powerpoint/2010/main" val="87900000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1257300" y="547688"/>
            <a:ext cx="15773400" cy="1988345"/>
          </a:xfrm>
        </p:spPr>
        <p:txBody>
          <a:bodyPr/>
          <a:lstStyle>
            <a:lvl1pPr>
              <a:defRPr>
                <a:solidFill>
                  <a:srgbClr val="179ADC"/>
                </a:solidFill>
              </a:defRPr>
            </a:lvl1pPr>
          </a:lstStyle>
          <a:p>
            <a:r>
              <a:rPr lang="pt-BR"/>
              <a:t>Clique para editar o título Mestre</a:t>
            </a:r>
            <a:endParaRPr lang="en-US"/>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1257300" y="2738438"/>
            <a:ext cx="7772400" cy="616124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9258300" y="2738438"/>
            <a:ext cx="7772400" cy="616124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pic>
        <p:nvPicPr>
          <p:cNvPr id="5" name="Picture 4">
            <a:extLst>
              <a:ext uri="{FF2B5EF4-FFF2-40B4-BE49-F238E27FC236}">
                <a16:creationId xmlns:a16="http://schemas.microsoft.com/office/drawing/2014/main" id="{6673C96F-0848-B14D-9E8E-FB085B5714DC}"/>
              </a:ext>
            </a:extLst>
          </p:cNvPr>
          <p:cNvPicPr>
            <a:picLocks noChangeAspect="1"/>
          </p:cNvPicPr>
          <p:nvPr userDrawn="1"/>
        </p:nvPicPr>
        <p:blipFill>
          <a:blip r:embed="rId3"/>
          <a:stretch>
            <a:fillRect/>
          </a:stretch>
        </p:blipFill>
        <p:spPr>
          <a:xfrm>
            <a:off x="1257301" y="9467851"/>
            <a:ext cx="5036924" cy="490532"/>
          </a:xfrm>
          <a:prstGeom prst="rect">
            <a:avLst/>
          </a:prstGeom>
        </p:spPr>
      </p:pic>
      <p:cxnSp>
        <p:nvCxnSpPr>
          <p:cNvPr id="6" name="Straight Connector 5">
            <a:extLst>
              <a:ext uri="{FF2B5EF4-FFF2-40B4-BE49-F238E27FC236}">
                <a16:creationId xmlns:a16="http://schemas.microsoft.com/office/drawing/2014/main" id="{85EAD5AE-1A7D-AA4F-8E1D-966C8E2DDAAF}"/>
              </a:ext>
            </a:extLst>
          </p:cNvPr>
          <p:cNvCxnSpPr/>
          <p:nvPr userDrawn="1"/>
        </p:nvCxnSpPr>
        <p:spPr>
          <a:xfrm>
            <a:off x="1257300" y="9176303"/>
            <a:ext cx="15773400" cy="0"/>
          </a:xfrm>
          <a:prstGeom prst="line">
            <a:avLst/>
          </a:prstGeom>
          <a:ln>
            <a:solidFill>
              <a:srgbClr val="1B9ADD"/>
            </a:solidFill>
          </a:ln>
        </p:spPr>
        <p:style>
          <a:lnRef idx="1">
            <a:schemeClr val="accent1"/>
          </a:lnRef>
          <a:fillRef idx="0">
            <a:schemeClr val="accent1"/>
          </a:fillRef>
          <a:effectRef idx="0">
            <a:schemeClr val="accent1"/>
          </a:effectRef>
          <a:fontRef idx="minor">
            <a:schemeClr val="tx1"/>
          </a:fontRef>
        </p:style>
      </p:cxnSp>
      <p:sp>
        <p:nvSpPr>
          <p:cNvPr id="149" name="Slide Number Placeholder 8">
            <a:extLst>
              <a:ext uri="{FF2B5EF4-FFF2-40B4-BE49-F238E27FC236}">
                <a16:creationId xmlns:a16="http://schemas.microsoft.com/office/drawing/2014/main" id="{7B688C03-DDF2-EF47-A617-B5FC4516F0E0}"/>
              </a:ext>
            </a:extLst>
          </p:cNvPr>
          <p:cNvSpPr>
            <a:spLocks noGrp="1"/>
          </p:cNvSpPr>
          <p:nvPr>
            <p:ph type="sldNum" sz="quarter" idx="4"/>
          </p:nvPr>
        </p:nvSpPr>
        <p:spPr>
          <a:xfrm>
            <a:off x="15921920" y="9439270"/>
            <a:ext cx="1108781" cy="547688"/>
          </a:xfrm>
          <a:prstGeom prst="rect">
            <a:avLst/>
          </a:prstGeom>
        </p:spPr>
        <p:txBody>
          <a:bodyPr vert="horz" lIns="91440" tIns="45720" rIns="91440" bIns="45720" rtlCol="0" anchor="ctr"/>
          <a:lstStyle>
            <a:lvl1pPr algn="ctr">
              <a:defRPr sz="1800">
                <a:solidFill>
                  <a:srgbClr val="179ADC"/>
                </a:solidFill>
              </a:defRPr>
            </a:lvl1pPr>
          </a:lstStyle>
          <a:p>
            <a:fld id="{CEF48CEA-885D-5C4E-A5CD-C931F1E95D6A}" type="slidenum">
              <a:rPr lang="en-US" smtClean="0"/>
              <a:pPr/>
              <a:t>‹nº›</a:t>
            </a:fld>
            <a:endParaRPr lang="en-US"/>
          </a:p>
        </p:txBody>
      </p:sp>
      <p:cxnSp>
        <p:nvCxnSpPr>
          <p:cNvPr id="150" name="Straight Connector 149">
            <a:extLst>
              <a:ext uri="{FF2B5EF4-FFF2-40B4-BE49-F238E27FC236}">
                <a16:creationId xmlns:a16="http://schemas.microsoft.com/office/drawing/2014/main" id="{D192B646-D70B-BE4C-9EF2-45543AF89F1A}"/>
              </a:ext>
            </a:extLst>
          </p:cNvPr>
          <p:cNvCxnSpPr>
            <a:cxnSpLocks/>
          </p:cNvCxnSpPr>
          <p:nvPr userDrawn="1"/>
        </p:nvCxnSpPr>
        <p:spPr>
          <a:xfrm flipV="1">
            <a:off x="15921920" y="9525293"/>
            <a:ext cx="0" cy="461664"/>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pic>
        <p:nvPicPr>
          <p:cNvPr id="135" name="Imagem 134">
            <a:extLst>
              <a:ext uri="{FF2B5EF4-FFF2-40B4-BE49-F238E27FC236}">
                <a16:creationId xmlns:a16="http://schemas.microsoft.com/office/drawing/2014/main" id="{F9C20C54-E2BF-481D-86FF-FBC56E0C307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22167" y="9286644"/>
            <a:ext cx="9282977" cy="1000356"/>
          </a:xfrm>
          <a:prstGeom prst="rect">
            <a:avLst/>
          </a:prstGeom>
        </p:spPr>
      </p:pic>
      <p:pic>
        <p:nvPicPr>
          <p:cNvPr id="136" name="Imagem 135" descr="Fundo preto com letras brancas&#10;&#10;Descrição gerada automaticamente com confiança média">
            <a:extLst>
              <a:ext uri="{FF2B5EF4-FFF2-40B4-BE49-F238E27FC236}">
                <a16:creationId xmlns:a16="http://schemas.microsoft.com/office/drawing/2014/main" id="{4664A847-91F6-4EFF-BF32-65BFE7948FF0}"/>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442984" y="9383111"/>
            <a:ext cx="995042" cy="846528"/>
          </a:xfrm>
          <a:prstGeom prst="rect">
            <a:avLst/>
          </a:prstGeom>
        </p:spPr>
      </p:pic>
    </p:spTree>
    <p:extLst>
      <p:ext uri="{BB962C8B-B14F-4D97-AF65-F5344CB8AC3E}">
        <p14:creationId xmlns:p14="http://schemas.microsoft.com/office/powerpoint/2010/main" val="33899468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9179169"/>
            <a:ext cx="18288000" cy="1107831"/>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1257300" y="547688"/>
            <a:ext cx="15773400" cy="1988345"/>
          </a:xfrm>
        </p:spPr>
        <p:txBody>
          <a:bodyPr/>
          <a:lstStyle>
            <a:lvl1pPr>
              <a:defRPr>
                <a:solidFill>
                  <a:srgbClr val="179ADC"/>
                </a:solidFill>
              </a:defRPr>
            </a:lvl1pPr>
          </a:lstStyle>
          <a:p>
            <a:r>
              <a:rPr lang="pt-BR"/>
              <a:t>Clique para editar o título Mestre</a:t>
            </a:r>
            <a:endParaRPr lang="en-US"/>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1257300" y="2738438"/>
            <a:ext cx="7772400" cy="616124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9258300" y="2738438"/>
            <a:ext cx="7772400" cy="616124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5921920" y="9452918"/>
            <a:ext cx="0" cy="4616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5921920" y="9439270"/>
            <a:ext cx="1108781" cy="547688"/>
          </a:xfrm>
          <a:prstGeom prst="rect">
            <a:avLst/>
          </a:prstGeom>
        </p:spPr>
        <p:txBody>
          <a:bodyPr vert="horz" lIns="91440" tIns="45720" rIns="91440" bIns="45720" rtlCol="0" anchor="ctr"/>
          <a:lstStyle>
            <a:lvl1pPr algn="ctr">
              <a:defRPr sz="1800">
                <a:solidFill>
                  <a:schemeClr val="bg1"/>
                </a:solidFill>
              </a:defRPr>
            </a:lvl1pPr>
          </a:lstStyle>
          <a:p>
            <a:fld id="{CEF48CEA-885D-5C4E-A5CD-C931F1E95D6A}" type="slidenum">
              <a:rPr lang="en-US" smtClean="0"/>
              <a:pPr/>
              <a:t>‹nº›</a:t>
            </a:fld>
            <a:endParaRPr lang="en-US"/>
          </a:p>
        </p:txBody>
      </p:sp>
      <p:grpSp>
        <p:nvGrpSpPr>
          <p:cNvPr id="5" name="Agrupar 10">
            <a:extLst>
              <a:ext uri="{FF2B5EF4-FFF2-40B4-BE49-F238E27FC236}">
                <a16:creationId xmlns:a16="http://schemas.microsoft.com/office/drawing/2014/main" id="{CAEAEEED-C39F-92F7-6F2E-6D56275B7361}"/>
              </a:ext>
            </a:extLst>
          </p:cNvPr>
          <p:cNvGrpSpPr>
            <a:grpSpLocks/>
          </p:cNvGrpSpPr>
          <p:nvPr userDrawn="1"/>
        </p:nvGrpSpPr>
        <p:grpSpPr bwMode="auto">
          <a:xfrm>
            <a:off x="495903" y="9091608"/>
            <a:ext cx="7717060" cy="1195392"/>
            <a:chOff x="506506" y="6034558"/>
            <a:chExt cx="5779957" cy="895517"/>
          </a:xfrm>
        </p:grpSpPr>
        <p:pic>
          <p:nvPicPr>
            <p:cNvPr id="6" name="Imagem 11">
              <a:extLst>
                <a:ext uri="{FF2B5EF4-FFF2-40B4-BE49-F238E27FC236}">
                  <a16:creationId xmlns:a16="http://schemas.microsoft.com/office/drawing/2014/main" id="{C8CF1EAE-F0E0-8A91-C5AB-D3E235A9C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492" y="6212387"/>
              <a:ext cx="4928971" cy="57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12" descr="Logotipo&#10;&#10;Descrição gerada automaticamente">
              <a:extLst>
                <a:ext uri="{FF2B5EF4-FFF2-40B4-BE49-F238E27FC236}">
                  <a16:creationId xmlns:a16="http://schemas.microsoft.com/office/drawing/2014/main" id="{41F771D5-561D-289D-BE38-BDE7DD565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506" y="6034558"/>
              <a:ext cx="895517" cy="89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9870879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9179169"/>
            <a:ext cx="18288000" cy="1107831"/>
          </a:xfrm>
          <a:prstGeom prst="rect">
            <a:avLst/>
          </a:pr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1257300" y="547688"/>
            <a:ext cx="15773400" cy="1988345"/>
          </a:xfrm>
        </p:spPr>
        <p:txBody>
          <a:bodyPr/>
          <a:lstStyle>
            <a:lvl1pPr>
              <a:defRPr>
                <a:solidFill>
                  <a:srgbClr val="1F6093"/>
                </a:solidFill>
              </a:defRPr>
            </a:lvl1pPr>
          </a:lstStyle>
          <a:p>
            <a:r>
              <a:rPr lang="pt-BR"/>
              <a:t>Clique para editar o título Mestre</a:t>
            </a:r>
            <a:endParaRPr lang="en-US"/>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1257300" y="2738438"/>
            <a:ext cx="7772400" cy="616124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9258300" y="2738438"/>
            <a:ext cx="7772400" cy="616124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5921920" y="9452918"/>
            <a:ext cx="0" cy="4616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5921920" y="9439270"/>
            <a:ext cx="1108781" cy="547688"/>
          </a:xfrm>
          <a:prstGeom prst="rect">
            <a:avLst/>
          </a:prstGeom>
        </p:spPr>
        <p:txBody>
          <a:bodyPr vert="horz" lIns="91440" tIns="45720" rIns="91440" bIns="45720" rtlCol="0" anchor="ctr"/>
          <a:lstStyle>
            <a:lvl1pPr algn="ctr">
              <a:defRPr sz="1800">
                <a:solidFill>
                  <a:schemeClr val="bg1"/>
                </a:solidFill>
              </a:defRPr>
            </a:lvl1pPr>
          </a:lstStyle>
          <a:p>
            <a:fld id="{CEF48CEA-885D-5C4E-A5CD-C931F1E95D6A}" type="slidenum">
              <a:rPr lang="en-US" smtClean="0"/>
              <a:pPr/>
              <a:t>‹nº›</a:t>
            </a:fld>
            <a:endParaRPr lang="en-US"/>
          </a:p>
        </p:txBody>
      </p:sp>
      <p:grpSp>
        <p:nvGrpSpPr>
          <p:cNvPr id="5" name="Agrupar 10">
            <a:extLst>
              <a:ext uri="{FF2B5EF4-FFF2-40B4-BE49-F238E27FC236}">
                <a16:creationId xmlns:a16="http://schemas.microsoft.com/office/drawing/2014/main" id="{A8EA77C5-B1AD-A360-31E5-E58FD5EA1CCD}"/>
              </a:ext>
            </a:extLst>
          </p:cNvPr>
          <p:cNvGrpSpPr>
            <a:grpSpLocks/>
          </p:cNvGrpSpPr>
          <p:nvPr userDrawn="1"/>
        </p:nvGrpSpPr>
        <p:grpSpPr bwMode="auto">
          <a:xfrm>
            <a:off x="663247" y="9185396"/>
            <a:ext cx="7649950" cy="1107831"/>
            <a:chOff x="2438401" y="5532208"/>
            <a:chExt cx="7770565" cy="1002322"/>
          </a:xfrm>
        </p:grpSpPr>
        <p:pic>
          <p:nvPicPr>
            <p:cNvPr id="6" name="Imagem 11">
              <a:extLst>
                <a:ext uri="{FF2B5EF4-FFF2-40B4-BE49-F238E27FC236}">
                  <a16:creationId xmlns:a16="http://schemas.microsoft.com/office/drawing/2014/main" id="{244F421A-92C4-901D-1F35-F5493BE0F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12" descr="Logotipo&#10;&#10;Descrição gerada automaticamente">
              <a:extLst>
                <a:ext uri="{FF2B5EF4-FFF2-40B4-BE49-F238E27FC236}">
                  <a16:creationId xmlns:a16="http://schemas.microsoft.com/office/drawing/2014/main" id="{3CBC64EB-17FB-F1F1-9000-EA76FC8C5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690138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9179169"/>
            <a:ext cx="18288000" cy="1107831"/>
          </a:xfrm>
          <a:prstGeom prst="rect">
            <a:avLst/>
          </a:prstGeom>
          <a:solidFill>
            <a:srgbClr val="EF7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1257300" y="547688"/>
            <a:ext cx="15773400" cy="1988345"/>
          </a:xfrm>
        </p:spPr>
        <p:txBody>
          <a:bodyPr/>
          <a:lstStyle>
            <a:lvl1pPr>
              <a:defRPr>
                <a:solidFill>
                  <a:srgbClr val="EF7544"/>
                </a:solidFill>
              </a:defRPr>
            </a:lvl1pPr>
          </a:lstStyle>
          <a:p>
            <a:r>
              <a:rPr lang="pt-BR"/>
              <a:t>Clique para editar o título Mestre</a:t>
            </a:r>
            <a:endParaRPr lang="en-US"/>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1257300" y="2738438"/>
            <a:ext cx="7772400" cy="616124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9258300" y="2738438"/>
            <a:ext cx="7772400" cy="616124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5921920" y="9452918"/>
            <a:ext cx="0" cy="4616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5921920" y="9439270"/>
            <a:ext cx="1108781" cy="547688"/>
          </a:xfrm>
          <a:prstGeom prst="rect">
            <a:avLst/>
          </a:prstGeom>
        </p:spPr>
        <p:txBody>
          <a:bodyPr vert="horz" lIns="91440" tIns="45720" rIns="91440" bIns="45720" rtlCol="0" anchor="ctr"/>
          <a:lstStyle>
            <a:lvl1pPr algn="ctr">
              <a:defRPr sz="1800">
                <a:solidFill>
                  <a:schemeClr val="bg1"/>
                </a:solidFill>
              </a:defRPr>
            </a:lvl1pPr>
          </a:lstStyle>
          <a:p>
            <a:fld id="{CEF48CEA-885D-5C4E-A5CD-C931F1E95D6A}" type="slidenum">
              <a:rPr lang="en-US" smtClean="0"/>
              <a:pPr/>
              <a:t>‹nº›</a:t>
            </a:fld>
            <a:endParaRPr lang="en-US"/>
          </a:p>
        </p:txBody>
      </p:sp>
      <p:grpSp>
        <p:nvGrpSpPr>
          <p:cNvPr id="5" name="Agrupar 10">
            <a:extLst>
              <a:ext uri="{FF2B5EF4-FFF2-40B4-BE49-F238E27FC236}">
                <a16:creationId xmlns:a16="http://schemas.microsoft.com/office/drawing/2014/main" id="{9FB18112-269A-EF80-6FAC-6898430EBB84}"/>
              </a:ext>
            </a:extLst>
          </p:cNvPr>
          <p:cNvGrpSpPr>
            <a:grpSpLocks/>
          </p:cNvGrpSpPr>
          <p:nvPr userDrawn="1"/>
        </p:nvGrpSpPr>
        <p:grpSpPr bwMode="auto">
          <a:xfrm>
            <a:off x="463550" y="9179169"/>
            <a:ext cx="7087476" cy="1026376"/>
            <a:chOff x="2438401" y="5532208"/>
            <a:chExt cx="7770565" cy="1002322"/>
          </a:xfrm>
        </p:grpSpPr>
        <p:pic>
          <p:nvPicPr>
            <p:cNvPr id="6" name="Imagem 11">
              <a:extLst>
                <a:ext uri="{FF2B5EF4-FFF2-40B4-BE49-F238E27FC236}">
                  <a16:creationId xmlns:a16="http://schemas.microsoft.com/office/drawing/2014/main" id="{DB61522B-9D58-2335-4A7E-8C0FF5B40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12" descr="Logotipo&#10;&#10;Descrição gerada automaticamente">
              <a:extLst>
                <a:ext uri="{FF2B5EF4-FFF2-40B4-BE49-F238E27FC236}">
                  <a16:creationId xmlns:a16="http://schemas.microsoft.com/office/drawing/2014/main" id="{9959CA67-04B7-99B4-8CB4-721751EF7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2418620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9179169"/>
            <a:ext cx="18288000" cy="1107831"/>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1257300" y="547688"/>
            <a:ext cx="15773400" cy="1988345"/>
          </a:xfrm>
        </p:spPr>
        <p:txBody>
          <a:bodyPr/>
          <a:lstStyle>
            <a:lvl1pPr>
              <a:defRPr>
                <a:solidFill>
                  <a:srgbClr val="179ADC"/>
                </a:solidFill>
              </a:defRPr>
            </a:lvl1pPr>
          </a:lstStyle>
          <a:p>
            <a:r>
              <a:rPr lang="pt-BR"/>
              <a:t>Clique para editar o título Mestre</a:t>
            </a:r>
            <a:endParaRPr lang="en-US"/>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1257300" y="2738438"/>
            <a:ext cx="7772400" cy="616124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5921920" y="9452918"/>
            <a:ext cx="0" cy="4616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5921920" y="9439270"/>
            <a:ext cx="1108781" cy="547688"/>
          </a:xfrm>
          <a:prstGeom prst="rect">
            <a:avLst/>
          </a:prstGeom>
        </p:spPr>
        <p:txBody>
          <a:bodyPr vert="horz" lIns="91440" tIns="45720" rIns="91440" bIns="45720" rtlCol="0" anchor="ctr"/>
          <a:lstStyle>
            <a:lvl1pPr algn="ctr">
              <a:defRPr sz="1800">
                <a:solidFill>
                  <a:schemeClr val="bg1"/>
                </a:solidFill>
              </a:defRPr>
            </a:lvl1pPr>
          </a:lstStyle>
          <a:p>
            <a:fld id="{CEF48CEA-885D-5C4E-A5CD-C931F1E95D6A}" type="slidenum">
              <a:rPr lang="en-US" smtClean="0"/>
              <a:pPr/>
              <a:t>‹nº›</a:t>
            </a:fld>
            <a:endParaRPr lang="en-US"/>
          </a:p>
        </p:txBody>
      </p:sp>
      <p:sp>
        <p:nvSpPr>
          <p:cNvPr id="152" name="Picture Placeholder 8">
            <a:extLst>
              <a:ext uri="{FF2B5EF4-FFF2-40B4-BE49-F238E27FC236}">
                <a16:creationId xmlns:a16="http://schemas.microsoft.com/office/drawing/2014/main" id="{E2BE452B-1FC5-2D46-B2B1-985578A8F799}"/>
              </a:ext>
            </a:extLst>
          </p:cNvPr>
          <p:cNvSpPr>
            <a:spLocks noGrp="1"/>
          </p:cNvSpPr>
          <p:nvPr>
            <p:ph type="pic" sz="quarter" idx="13"/>
          </p:nvPr>
        </p:nvSpPr>
        <p:spPr bwMode="auto">
          <a:xfrm>
            <a:off x="9442938" y="2813717"/>
            <a:ext cx="7587762" cy="5996972"/>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50">
            <a:fgClr>
              <a:schemeClr val="bg1">
                <a:lumMod val="85000"/>
              </a:schemeClr>
            </a:fgClr>
            <a:bgClr>
              <a:schemeClr val="bg1"/>
            </a:bgClr>
          </a:pattFill>
          <a:ln>
            <a:noFill/>
          </a:ln>
        </p:spPr>
        <p:txBody>
          <a:bodyPr/>
          <a:lstStyle>
            <a:lvl1pPr marL="0" indent="0" algn="r">
              <a:buNone/>
              <a:defRPr sz="2400"/>
            </a:lvl1pPr>
          </a:lstStyle>
          <a:p>
            <a:pPr lvl="0"/>
            <a:r>
              <a:rPr lang="pt-BR" noProof="0"/>
              <a:t>Clique no ícone para adicionar uma imagem</a:t>
            </a:r>
            <a:endParaRPr lang="en-US" noProof="0"/>
          </a:p>
        </p:txBody>
      </p:sp>
      <p:grpSp>
        <p:nvGrpSpPr>
          <p:cNvPr id="4" name="Agrupar 10">
            <a:extLst>
              <a:ext uri="{FF2B5EF4-FFF2-40B4-BE49-F238E27FC236}">
                <a16:creationId xmlns:a16="http://schemas.microsoft.com/office/drawing/2014/main" id="{E9C75F00-8A10-5551-12D8-268EFA6B236D}"/>
              </a:ext>
            </a:extLst>
          </p:cNvPr>
          <p:cNvGrpSpPr>
            <a:grpSpLocks/>
          </p:cNvGrpSpPr>
          <p:nvPr userDrawn="1"/>
        </p:nvGrpSpPr>
        <p:grpSpPr bwMode="auto">
          <a:xfrm>
            <a:off x="872849" y="9219850"/>
            <a:ext cx="7088111" cy="1026468"/>
            <a:chOff x="2438401" y="5532208"/>
            <a:chExt cx="7770565" cy="1002322"/>
          </a:xfrm>
        </p:grpSpPr>
        <p:pic>
          <p:nvPicPr>
            <p:cNvPr id="5" name="Imagem 11">
              <a:extLst>
                <a:ext uri="{FF2B5EF4-FFF2-40B4-BE49-F238E27FC236}">
                  <a16:creationId xmlns:a16="http://schemas.microsoft.com/office/drawing/2014/main" id="{B39F3FB7-C5D7-E39D-0190-EA11FDC35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12" descr="Logotipo&#10;&#10;Descrição gerada automaticamente">
              <a:extLst>
                <a:ext uri="{FF2B5EF4-FFF2-40B4-BE49-F238E27FC236}">
                  <a16:creationId xmlns:a16="http://schemas.microsoft.com/office/drawing/2014/main" id="{6C49743C-9A99-37F8-79F2-ADF87C112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685588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9179169"/>
            <a:ext cx="18288000" cy="1107831"/>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1257300" y="547688"/>
            <a:ext cx="15773400" cy="1988345"/>
          </a:xfrm>
        </p:spPr>
        <p:txBody>
          <a:bodyPr/>
          <a:lstStyle>
            <a:lvl1pPr>
              <a:defRPr>
                <a:solidFill>
                  <a:srgbClr val="179ADC"/>
                </a:solidFill>
              </a:defRPr>
            </a:lvl1pPr>
          </a:lstStyle>
          <a:p>
            <a:r>
              <a:rPr lang="pt-BR"/>
              <a:t>Clique para editar o título Mestre</a:t>
            </a:r>
            <a:endParaRPr lang="en-US"/>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9258300" y="2738438"/>
            <a:ext cx="7772400" cy="616124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5921920" y="9452918"/>
            <a:ext cx="0" cy="4616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5921920" y="9439270"/>
            <a:ext cx="1108781" cy="547688"/>
          </a:xfrm>
          <a:prstGeom prst="rect">
            <a:avLst/>
          </a:prstGeom>
        </p:spPr>
        <p:txBody>
          <a:bodyPr vert="horz" lIns="91440" tIns="45720" rIns="91440" bIns="45720" rtlCol="0" anchor="ctr"/>
          <a:lstStyle>
            <a:lvl1pPr algn="ctr">
              <a:defRPr sz="1800">
                <a:solidFill>
                  <a:schemeClr val="bg1"/>
                </a:solidFill>
              </a:defRPr>
            </a:lvl1pPr>
          </a:lstStyle>
          <a:p>
            <a:fld id="{CEF48CEA-885D-5C4E-A5CD-C931F1E95D6A}" type="slidenum">
              <a:rPr lang="en-US" smtClean="0"/>
              <a:pPr/>
              <a:t>‹nº›</a:t>
            </a:fld>
            <a:endParaRPr lang="en-US"/>
          </a:p>
        </p:txBody>
      </p:sp>
      <p:sp>
        <p:nvSpPr>
          <p:cNvPr id="153" name="Picture Placeholder 3">
            <a:extLst>
              <a:ext uri="{FF2B5EF4-FFF2-40B4-BE49-F238E27FC236}">
                <a16:creationId xmlns:a16="http://schemas.microsoft.com/office/drawing/2014/main" id="{2A6F3279-487C-0847-9E00-A6531DE440AF}"/>
              </a:ext>
            </a:extLst>
          </p:cNvPr>
          <p:cNvSpPr>
            <a:spLocks noGrp="1"/>
          </p:cNvSpPr>
          <p:nvPr>
            <p:ph type="pic" sz="quarter" idx="14"/>
          </p:nvPr>
        </p:nvSpPr>
        <p:spPr bwMode="auto">
          <a:xfrm>
            <a:off x="1257302" y="3017921"/>
            <a:ext cx="7772400" cy="5881766"/>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50">
            <a:fgClr>
              <a:schemeClr val="bg1">
                <a:lumMod val="85000"/>
              </a:schemeClr>
            </a:fgClr>
            <a:bgClr>
              <a:schemeClr val="bg1"/>
            </a:bgClr>
          </a:pattFill>
          <a:ln>
            <a:noFill/>
          </a:ln>
        </p:spPr>
        <p:txBody>
          <a:bodyPr>
            <a:noAutofit/>
          </a:bodyPr>
          <a:lstStyle>
            <a:lvl1pPr marL="0" indent="0">
              <a:buNone/>
              <a:defRPr sz="1800"/>
            </a:lvl1pPr>
          </a:lstStyle>
          <a:p>
            <a:pPr lvl="0"/>
            <a:r>
              <a:rPr lang="pt-BR" noProof="0"/>
              <a:t>Clique no ícone para adicionar uma imagem</a:t>
            </a:r>
            <a:endParaRPr lang="en-US" noProof="0"/>
          </a:p>
        </p:txBody>
      </p:sp>
      <p:grpSp>
        <p:nvGrpSpPr>
          <p:cNvPr id="4" name="Agrupar 10">
            <a:extLst>
              <a:ext uri="{FF2B5EF4-FFF2-40B4-BE49-F238E27FC236}">
                <a16:creationId xmlns:a16="http://schemas.microsoft.com/office/drawing/2014/main" id="{3CE6204A-30FA-6BF5-F04C-EB7BAB0A7748}"/>
              </a:ext>
            </a:extLst>
          </p:cNvPr>
          <p:cNvGrpSpPr>
            <a:grpSpLocks/>
          </p:cNvGrpSpPr>
          <p:nvPr userDrawn="1"/>
        </p:nvGrpSpPr>
        <p:grpSpPr bwMode="auto">
          <a:xfrm>
            <a:off x="638558" y="9145800"/>
            <a:ext cx="7649943" cy="1107830"/>
            <a:chOff x="2438401" y="5532208"/>
            <a:chExt cx="7770565" cy="1002322"/>
          </a:xfrm>
        </p:grpSpPr>
        <p:pic>
          <p:nvPicPr>
            <p:cNvPr id="5" name="Imagem 11">
              <a:extLst>
                <a:ext uri="{FF2B5EF4-FFF2-40B4-BE49-F238E27FC236}">
                  <a16:creationId xmlns:a16="http://schemas.microsoft.com/office/drawing/2014/main" id="{41781AEB-7F57-97FF-07C7-88B0CD75A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12" descr="Logotipo&#10;&#10;Descrição gerada automaticamente">
              <a:extLst>
                <a:ext uri="{FF2B5EF4-FFF2-40B4-BE49-F238E27FC236}">
                  <a16:creationId xmlns:a16="http://schemas.microsoft.com/office/drawing/2014/main" id="{E65B8D0B-3DFB-F27F-5279-D4B232090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4827369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DD82197-8DA0-DE4B-BB80-B13F3281AD78}"/>
              </a:ext>
            </a:extLst>
          </p:cNvPr>
          <p:cNvSpPr/>
          <p:nvPr userDrawn="1"/>
        </p:nvSpPr>
        <p:spPr>
          <a:xfrm rot="18742755">
            <a:off x="-3648456" y="3325179"/>
            <a:ext cx="23070651" cy="10266519"/>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a:t> </a:t>
            </a:r>
          </a:p>
        </p:txBody>
      </p:sp>
      <p:sp>
        <p:nvSpPr>
          <p:cNvPr id="14" name="Freeform 13">
            <a:extLst>
              <a:ext uri="{FF2B5EF4-FFF2-40B4-BE49-F238E27FC236}">
                <a16:creationId xmlns:a16="http://schemas.microsoft.com/office/drawing/2014/main" id="{34B60181-CC37-8243-AB04-E6460268290B}"/>
              </a:ext>
            </a:extLst>
          </p:cNvPr>
          <p:cNvSpPr/>
          <p:nvPr userDrawn="1"/>
        </p:nvSpPr>
        <p:spPr>
          <a:xfrm>
            <a:off x="-1383" y="-77673"/>
            <a:ext cx="18289383" cy="9984321"/>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8" name="Picture 7">
            <a:extLst>
              <a:ext uri="{FF2B5EF4-FFF2-40B4-BE49-F238E27FC236}">
                <a16:creationId xmlns:a16="http://schemas.microsoft.com/office/drawing/2014/main" id="{87111EAE-6B21-C045-BB53-DA2B7B1E2BA7}"/>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5417" y="0"/>
            <a:ext cx="18282584" cy="10287000"/>
          </a:xfrm>
          <a:prstGeom prst="rect">
            <a:avLst/>
          </a:prstGeom>
        </p:spPr>
      </p:pic>
      <p:sp>
        <p:nvSpPr>
          <p:cNvPr id="9" name="Text Placeholder 9">
            <a:extLst>
              <a:ext uri="{FF2B5EF4-FFF2-40B4-BE49-F238E27FC236}">
                <a16:creationId xmlns:a16="http://schemas.microsoft.com/office/drawing/2014/main" id="{A118E099-8656-D142-961D-6F272F3433B9}"/>
              </a:ext>
            </a:extLst>
          </p:cNvPr>
          <p:cNvSpPr>
            <a:spLocks noGrp="1"/>
          </p:cNvSpPr>
          <p:nvPr>
            <p:ph type="body" sz="quarter" idx="10" hasCustomPrompt="1"/>
          </p:nvPr>
        </p:nvSpPr>
        <p:spPr>
          <a:xfrm>
            <a:off x="1203722" y="4571146"/>
            <a:ext cx="15880557" cy="1144709"/>
          </a:xfrm>
        </p:spPr>
        <p:txBody>
          <a:bodyPr>
            <a:normAutofit/>
          </a:bodyPr>
          <a:lstStyle>
            <a:lvl1pPr marL="0" indent="0" algn="ctr">
              <a:buNone/>
              <a:defRPr sz="5400">
                <a:solidFill>
                  <a:schemeClr val="bg1"/>
                </a:solidFill>
                <a:latin typeface="+mj-lt"/>
              </a:defRPr>
            </a:lvl1pPr>
            <a:lvl2pPr marL="685800" indent="0" algn="ctr">
              <a:buNone/>
              <a:defRPr>
                <a:solidFill>
                  <a:schemeClr val="bg1"/>
                </a:solidFill>
              </a:defRPr>
            </a:lvl2pPr>
            <a:lvl3pPr marL="1371599"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CLICK TO EDIT MASTER TEXT STYLES</a:t>
            </a:r>
          </a:p>
        </p:txBody>
      </p:sp>
      <p:sp>
        <p:nvSpPr>
          <p:cNvPr id="10" name="Text Placeholder 4">
            <a:extLst>
              <a:ext uri="{FF2B5EF4-FFF2-40B4-BE49-F238E27FC236}">
                <a16:creationId xmlns:a16="http://schemas.microsoft.com/office/drawing/2014/main" id="{B5970A28-7CE9-EC49-B063-31FCC37D58C7}"/>
              </a:ext>
            </a:extLst>
          </p:cNvPr>
          <p:cNvSpPr>
            <a:spLocks noGrp="1"/>
          </p:cNvSpPr>
          <p:nvPr>
            <p:ph type="body" sz="quarter" idx="11"/>
          </p:nvPr>
        </p:nvSpPr>
        <p:spPr>
          <a:xfrm>
            <a:off x="1257301" y="5985105"/>
            <a:ext cx="15828170" cy="1197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6" name="Rectangle 15">
            <a:extLst>
              <a:ext uri="{FF2B5EF4-FFF2-40B4-BE49-F238E27FC236}">
                <a16:creationId xmlns:a16="http://schemas.microsoft.com/office/drawing/2014/main" id="{A3C843D3-6123-8F4E-B2E2-2609FE809EDF}"/>
              </a:ext>
            </a:extLst>
          </p:cNvPr>
          <p:cNvSpPr/>
          <p:nvPr userDrawn="1"/>
        </p:nvSpPr>
        <p:spPr>
          <a:xfrm>
            <a:off x="0" y="9179169"/>
            <a:ext cx="18288000" cy="1107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a:t>z</a:t>
            </a:r>
          </a:p>
        </p:txBody>
      </p:sp>
      <p:cxnSp>
        <p:nvCxnSpPr>
          <p:cNvPr id="158" name="Straight Connector 157">
            <a:extLst>
              <a:ext uri="{FF2B5EF4-FFF2-40B4-BE49-F238E27FC236}">
                <a16:creationId xmlns:a16="http://schemas.microsoft.com/office/drawing/2014/main" id="{0F301E2B-3ED1-6D4C-92C3-F8400AF2AC04}"/>
              </a:ext>
            </a:extLst>
          </p:cNvPr>
          <p:cNvCxnSpPr>
            <a:cxnSpLocks/>
          </p:cNvCxnSpPr>
          <p:nvPr userDrawn="1"/>
        </p:nvCxnSpPr>
        <p:spPr>
          <a:xfrm flipV="1">
            <a:off x="15921920" y="9452918"/>
            <a:ext cx="0" cy="461664"/>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B08CDEB-E05C-2D47-B892-8F58068806CB}"/>
              </a:ext>
            </a:extLst>
          </p:cNvPr>
          <p:cNvSpPr>
            <a:spLocks noGrp="1"/>
          </p:cNvSpPr>
          <p:nvPr>
            <p:ph type="sldNum" sz="quarter" idx="4"/>
          </p:nvPr>
        </p:nvSpPr>
        <p:spPr>
          <a:xfrm>
            <a:off x="15921920" y="9439270"/>
            <a:ext cx="1108781" cy="547688"/>
          </a:xfrm>
          <a:prstGeom prst="rect">
            <a:avLst/>
          </a:prstGeom>
        </p:spPr>
        <p:txBody>
          <a:bodyPr vert="horz" lIns="91440" tIns="45720" rIns="91440" bIns="45720" rtlCol="0" anchor="ctr"/>
          <a:lstStyle>
            <a:lvl1pPr algn="ctr">
              <a:defRPr sz="1800">
                <a:solidFill>
                  <a:srgbClr val="179ADC"/>
                </a:solidFill>
              </a:defRPr>
            </a:lvl1pPr>
          </a:lstStyle>
          <a:p>
            <a:fld id="{CEF48CEA-885D-5C4E-A5CD-C931F1E95D6A}" type="slidenum">
              <a:rPr lang="en-US" smtClean="0"/>
              <a:pPr/>
              <a:t>‹nº›</a:t>
            </a:fld>
            <a:endParaRPr lang="en-US"/>
          </a:p>
        </p:txBody>
      </p:sp>
      <p:sp>
        <p:nvSpPr>
          <p:cNvPr id="160" name="Rectangle 159">
            <a:extLst>
              <a:ext uri="{FF2B5EF4-FFF2-40B4-BE49-F238E27FC236}">
                <a16:creationId xmlns:a16="http://schemas.microsoft.com/office/drawing/2014/main" id="{5B5E4657-19E5-0B46-8582-D80542371EC4}"/>
              </a:ext>
            </a:extLst>
          </p:cNvPr>
          <p:cNvSpPr/>
          <p:nvPr userDrawn="1"/>
        </p:nvSpPr>
        <p:spPr>
          <a:xfrm>
            <a:off x="0" y="-2931"/>
            <a:ext cx="18288000" cy="1107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a:t>z</a:t>
            </a:r>
          </a:p>
        </p:txBody>
      </p:sp>
      <p:grpSp>
        <p:nvGrpSpPr>
          <p:cNvPr id="2" name="Agrupar 14">
            <a:extLst>
              <a:ext uri="{FF2B5EF4-FFF2-40B4-BE49-F238E27FC236}">
                <a16:creationId xmlns:a16="http://schemas.microsoft.com/office/drawing/2014/main" id="{D40E1F08-A49C-F291-7699-56347D51D068}"/>
              </a:ext>
            </a:extLst>
          </p:cNvPr>
          <p:cNvGrpSpPr>
            <a:grpSpLocks/>
          </p:cNvGrpSpPr>
          <p:nvPr userDrawn="1"/>
        </p:nvGrpSpPr>
        <p:grpSpPr bwMode="auto">
          <a:xfrm>
            <a:off x="467054" y="9354060"/>
            <a:ext cx="8296535" cy="821837"/>
            <a:chOff x="230284" y="6182971"/>
            <a:chExt cx="6566171" cy="597876"/>
          </a:xfrm>
        </p:grpSpPr>
        <p:pic>
          <p:nvPicPr>
            <p:cNvPr id="3" name="Imagem 15" descr="Logotipo&#10;&#10;Descrição gerada automaticamente">
              <a:extLst>
                <a:ext uri="{FF2B5EF4-FFF2-40B4-BE49-F238E27FC236}">
                  <a16:creationId xmlns:a16="http://schemas.microsoft.com/office/drawing/2014/main" id="{5B1CB248-8288-A51B-959E-E9BA9AC13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284" y="6182971"/>
              <a:ext cx="818616" cy="59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16">
              <a:extLst>
                <a:ext uri="{FF2B5EF4-FFF2-40B4-BE49-F238E27FC236}">
                  <a16:creationId xmlns:a16="http://schemas.microsoft.com/office/drawing/2014/main" id="{6A184BF6-F3DB-87A2-91E0-510D8590D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237" y="6268972"/>
              <a:ext cx="5621218" cy="43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05044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val 2"/>
          <p:cNvSpPr/>
          <p:nvPr userDrawn="1"/>
        </p:nvSpPr>
        <p:spPr>
          <a:xfrm>
            <a:off x="16145595" y="317810"/>
            <a:ext cx="1171182" cy="11876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Calibri Regular" charset="0"/>
            </a:endParaRPr>
          </a:p>
        </p:txBody>
      </p:sp>
      <p:sp>
        <p:nvSpPr>
          <p:cNvPr id="5" name="Title 1">
            <a:extLst>
              <a:ext uri="{FF2B5EF4-FFF2-40B4-BE49-F238E27FC236}">
                <a16:creationId xmlns:a16="http://schemas.microsoft.com/office/drawing/2014/main" id="{7D89123D-7EFB-144D-8B68-AB000DB75425}"/>
              </a:ext>
            </a:extLst>
          </p:cNvPr>
          <p:cNvSpPr>
            <a:spLocks noGrp="1"/>
          </p:cNvSpPr>
          <p:nvPr>
            <p:ph type="title"/>
          </p:nvPr>
        </p:nvSpPr>
        <p:spPr>
          <a:xfrm>
            <a:off x="1702145" y="4484993"/>
            <a:ext cx="15773400" cy="1988345"/>
          </a:xfrm>
        </p:spPr>
        <p:txBody>
          <a:bodyPr/>
          <a:lstStyle>
            <a:lvl1pPr>
              <a:defRPr>
                <a:solidFill>
                  <a:schemeClr val="bg1"/>
                </a:solidFill>
              </a:defRPr>
            </a:lvl1pPr>
          </a:lstStyle>
          <a:p>
            <a:r>
              <a:rPr lang="pt-BR"/>
              <a:t>Clique para editar o título Mestre</a:t>
            </a:r>
            <a:endParaRPr lang="en-US"/>
          </a:p>
        </p:txBody>
      </p:sp>
    </p:spTree>
    <p:extLst>
      <p:ext uri="{BB962C8B-B14F-4D97-AF65-F5344CB8AC3E}">
        <p14:creationId xmlns:p14="http://schemas.microsoft.com/office/powerpoint/2010/main" val="66096365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General Slid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288000" cy="10287000"/>
          </a:xfrm>
          <a:pattFill prst="pct60">
            <a:fgClr>
              <a:schemeClr val="bg1">
                <a:lumMod val="85000"/>
              </a:schemeClr>
            </a:fgClr>
            <a:bgClr>
              <a:schemeClr val="bg1"/>
            </a:bgClr>
          </a:pattFill>
        </p:spPr>
        <p:txBody>
          <a:bodyPr/>
          <a:lstStyle/>
          <a:p>
            <a:r>
              <a:rPr lang="pt-BR"/>
              <a:t>Clique no ícone para adicionar uma imagem</a:t>
            </a:r>
            <a:endParaRPr lang="en-US"/>
          </a:p>
        </p:txBody>
      </p:sp>
    </p:spTree>
    <p:extLst>
      <p:ext uri="{BB962C8B-B14F-4D97-AF65-F5344CB8AC3E}">
        <p14:creationId xmlns:p14="http://schemas.microsoft.com/office/powerpoint/2010/main" val="121000607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4603E8-AB98-FE43-A50A-8D8DF55DE5A6}"/>
              </a:ext>
            </a:extLst>
          </p:cNvPr>
          <p:cNvSpPr>
            <a:spLocks noGrp="1"/>
          </p:cNvSpPr>
          <p:nvPr>
            <p:ph type="title"/>
          </p:nvPr>
        </p:nvSpPr>
        <p:spPr>
          <a:xfrm>
            <a:off x="1257300" y="547688"/>
            <a:ext cx="15773400" cy="1988345"/>
          </a:xfrm>
        </p:spPr>
        <p:txBody>
          <a:bodyPr/>
          <a:lstStyle>
            <a:lvl1pPr>
              <a:defRPr>
                <a:solidFill>
                  <a:schemeClr val="bg1"/>
                </a:solidFill>
              </a:defRPr>
            </a:lvl1pPr>
          </a:lstStyle>
          <a:p>
            <a:r>
              <a:rPr lang="pt-BR"/>
              <a:t>Clique para editar o título Mestre</a:t>
            </a:r>
            <a:endParaRPr lang="en-US"/>
          </a:p>
        </p:txBody>
      </p:sp>
      <p:sp>
        <p:nvSpPr>
          <p:cNvPr id="4" name="Content Placeholder 2">
            <a:extLst>
              <a:ext uri="{FF2B5EF4-FFF2-40B4-BE49-F238E27FC236}">
                <a16:creationId xmlns:a16="http://schemas.microsoft.com/office/drawing/2014/main" id="{10D6BA51-3A05-0049-879C-D2B4C7D42B9E}"/>
              </a:ext>
            </a:extLst>
          </p:cNvPr>
          <p:cNvSpPr>
            <a:spLocks noGrp="1"/>
          </p:cNvSpPr>
          <p:nvPr>
            <p:ph sz="half" idx="1"/>
          </p:nvPr>
        </p:nvSpPr>
        <p:spPr>
          <a:xfrm>
            <a:off x="1257300" y="2738438"/>
            <a:ext cx="7772400" cy="60657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Content Placeholder 3">
            <a:extLst>
              <a:ext uri="{FF2B5EF4-FFF2-40B4-BE49-F238E27FC236}">
                <a16:creationId xmlns:a16="http://schemas.microsoft.com/office/drawing/2014/main" id="{0AEEE757-D5CE-6C43-8BE6-7114068BE2CB}"/>
              </a:ext>
            </a:extLst>
          </p:cNvPr>
          <p:cNvSpPr>
            <a:spLocks noGrp="1"/>
          </p:cNvSpPr>
          <p:nvPr>
            <p:ph sz="half" idx="2"/>
          </p:nvPr>
        </p:nvSpPr>
        <p:spPr>
          <a:xfrm>
            <a:off x="9258300" y="2738438"/>
            <a:ext cx="7772400" cy="60657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6" name="Straight Connector 5">
            <a:extLst>
              <a:ext uri="{FF2B5EF4-FFF2-40B4-BE49-F238E27FC236}">
                <a16:creationId xmlns:a16="http://schemas.microsoft.com/office/drawing/2014/main" id="{94A47FEF-67BC-244F-82A8-54FD34D05191}"/>
              </a:ext>
            </a:extLst>
          </p:cNvPr>
          <p:cNvCxnSpPr/>
          <p:nvPr userDrawn="1"/>
        </p:nvCxnSpPr>
        <p:spPr>
          <a:xfrm>
            <a:off x="1257300" y="9176303"/>
            <a:ext cx="1577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Agrupar 9">
            <a:extLst>
              <a:ext uri="{FF2B5EF4-FFF2-40B4-BE49-F238E27FC236}">
                <a16:creationId xmlns:a16="http://schemas.microsoft.com/office/drawing/2014/main" id="{841035A2-4F46-284F-C9C2-C47CC2173807}"/>
              </a:ext>
            </a:extLst>
          </p:cNvPr>
          <p:cNvGrpSpPr>
            <a:grpSpLocks/>
          </p:cNvGrpSpPr>
          <p:nvPr userDrawn="1"/>
        </p:nvGrpSpPr>
        <p:grpSpPr bwMode="auto">
          <a:xfrm>
            <a:off x="1257300" y="9221392"/>
            <a:ext cx="7358310" cy="1065597"/>
            <a:chOff x="2438401" y="5532208"/>
            <a:chExt cx="7770565" cy="1002322"/>
          </a:xfrm>
        </p:grpSpPr>
        <p:pic>
          <p:nvPicPr>
            <p:cNvPr id="7" name="Imagem 10">
              <a:extLst>
                <a:ext uri="{FF2B5EF4-FFF2-40B4-BE49-F238E27FC236}">
                  <a16:creationId xmlns:a16="http://schemas.microsoft.com/office/drawing/2014/main" id="{8BC0A01E-86D0-E70B-6A28-25AA06EE5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11" descr="Logotipo&#10;&#10;Descrição gerada automaticamente">
              <a:extLst>
                <a:ext uri="{FF2B5EF4-FFF2-40B4-BE49-F238E27FC236}">
                  <a16:creationId xmlns:a16="http://schemas.microsoft.com/office/drawing/2014/main" id="{A001F3CC-88EE-88C6-D62D-7377E6E66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2891576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B6C325-E7BE-9C4D-82CA-CB2200567F50}"/>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5417" y="0"/>
            <a:ext cx="18282584" cy="10287000"/>
          </a:xfrm>
          <a:prstGeom prst="rect">
            <a:avLst/>
          </a:prstGeom>
        </p:spPr>
      </p:pic>
      <p:sp>
        <p:nvSpPr>
          <p:cNvPr id="7" name="Title 1">
            <a:extLst>
              <a:ext uri="{FF2B5EF4-FFF2-40B4-BE49-F238E27FC236}">
                <a16:creationId xmlns:a16="http://schemas.microsoft.com/office/drawing/2014/main" id="{14B517E8-0551-6048-A13B-65CBBFE8B306}"/>
              </a:ext>
            </a:extLst>
          </p:cNvPr>
          <p:cNvSpPr>
            <a:spLocks noGrp="1"/>
          </p:cNvSpPr>
          <p:nvPr>
            <p:ph type="title"/>
          </p:nvPr>
        </p:nvSpPr>
        <p:spPr>
          <a:xfrm>
            <a:off x="1257300" y="547688"/>
            <a:ext cx="15773400" cy="1988345"/>
          </a:xfrm>
        </p:spPr>
        <p:txBody>
          <a:bodyPr/>
          <a:lstStyle>
            <a:lvl1pPr>
              <a:defRPr>
                <a:solidFill>
                  <a:schemeClr val="bg1"/>
                </a:solidFill>
              </a:defRPr>
            </a:lvl1pPr>
          </a:lstStyle>
          <a:p>
            <a:r>
              <a:rPr lang="pt-BR"/>
              <a:t>Clique para editar o título Mestre</a:t>
            </a:r>
            <a:endParaRPr lang="en-US"/>
          </a:p>
        </p:txBody>
      </p:sp>
      <p:sp>
        <p:nvSpPr>
          <p:cNvPr id="8" name="Content Placeholder 2">
            <a:extLst>
              <a:ext uri="{FF2B5EF4-FFF2-40B4-BE49-F238E27FC236}">
                <a16:creationId xmlns:a16="http://schemas.microsoft.com/office/drawing/2014/main" id="{4559F1A9-4EFC-6C46-97F9-EEE1C4424803}"/>
              </a:ext>
            </a:extLst>
          </p:cNvPr>
          <p:cNvSpPr>
            <a:spLocks noGrp="1"/>
          </p:cNvSpPr>
          <p:nvPr>
            <p:ph sz="half" idx="1"/>
          </p:nvPr>
        </p:nvSpPr>
        <p:spPr>
          <a:xfrm>
            <a:off x="1257300" y="2738438"/>
            <a:ext cx="7772400" cy="60657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Content Placeholder 3">
            <a:extLst>
              <a:ext uri="{FF2B5EF4-FFF2-40B4-BE49-F238E27FC236}">
                <a16:creationId xmlns:a16="http://schemas.microsoft.com/office/drawing/2014/main" id="{A32363E0-2697-2A45-871D-4042CB68558F}"/>
              </a:ext>
            </a:extLst>
          </p:cNvPr>
          <p:cNvSpPr>
            <a:spLocks noGrp="1"/>
          </p:cNvSpPr>
          <p:nvPr>
            <p:ph sz="half" idx="2"/>
          </p:nvPr>
        </p:nvSpPr>
        <p:spPr>
          <a:xfrm>
            <a:off x="9258300" y="2738438"/>
            <a:ext cx="7772400" cy="60657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2" name="Straight Connector 11">
            <a:extLst>
              <a:ext uri="{FF2B5EF4-FFF2-40B4-BE49-F238E27FC236}">
                <a16:creationId xmlns:a16="http://schemas.microsoft.com/office/drawing/2014/main" id="{3C6D3322-F18B-6547-BFDE-CB689418F2FA}"/>
              </a:ext>
            </a:extLst>
          </p:cNvPr>
          <p:cNvCxnSpPr/>
          <p:nvPr userDrawn="1"/>
        </p:nvCxnSpPr>
        <p:spPr>
          <a:xfrm>
            <a:off x="1257300" y="9176303"/>
            <a:ext cx="1577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Agrupar 10">
            <a:extLst>
              <a:ext uri="{FF2B5EF4-FFF2-40B4-BE49-F238E27FC236}">
                <a16:creationId xmlns:a16="http://schemas.microsoft.com/office/drawing/2014/main" id="{286AF767-18CD-05E4-E8CD-551EBD242E29}"/>
              </a:ext>
            </a:extLst>
          </p:cNvPr>
          <p:cNvGrpSpPr>
            <a:grpSpLocks/>
          </p:cNvGrpSpPr>
          <p:nvPr userDrawn="1"/>
        </p:nvGrpSpPr>
        <p:grpSpPr bwMode="auto">
          <a:xfrm>
            <a:off x="1257300" y="9221392"/>
            <a:ext cx="6795856" cy="984145"/>
            <a:chOff x="2438401" y="5532208"/>
            <a:chExt cx="7770565" cy="1002322"/>
          </a:xfrm>
        </p:grpSpPr>
        <p:pic>
          <p:nvPicPr>
            <p:cNvPr id="3" name="Imagem 11">
              <a:extLst>
                <a:ext uri="{FF2B5EF4-FFF2-40B4-BE49-F238E27FC236}">
                  <a16:creationId xmlns:a16="http://schemas.microsoft.com/office/drawing/2014/main" id="{E063B5FA-953A-B91C-A620-7BC12CA18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12" descr="Logotipo&#10;&#10;Descrição gerada automaticamente">
              <a:extLst>
                <a:ext uri="{FF2B5EF4-FFF2-40B4-BE49-F238E27FC236}">
                  <a16:creationId xmlns:a16="http://schemas.microsoft.com/office/drawing/2014/main" id="{AA79C7E0-27D1-77D0-57BB-7F701FC82D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351838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8288000" cy="10287000"/>
          </a:xfrm>
          <a:prstGeom prst="rect">
            <a:avLst/>
          </a:prstGeom>
          <a:solidFill>
            <a:srgbClr val="1F60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solidFill>
                <a:schemeClr val="bg1"/>
              </a:solidFill>
              <a:latin typeface="Calibri Regular" charset="0"/>
            </a:endParaRPr>
          </a:p>
        </p:txBody>
      </p:sp>
      <p:pic>
        <p:nvPicPr>
          <p:cNvPr id="8" name="Picture 7">
            <a:extLst>
              <a:ext uri="{FF2B5EF4-FFF2-40B4-BE49-F238E27FC236}">
                <a16:creationId xmlns:a16="http://schemas.microsoft.com/office/drawing/2014/main" id="{6F98B95C-A41C-BA4C-87B2-530E39A17322}"/>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5417" y="0"/>
            <a:ext cx="18282584" cy="10287000"/>
          </a:xfrm>
          <a:prstGeom prst="rect">
            <a:avLst/>
          </a:prstGeom>
        </p:spPr>
      </p:pic>
      <p:sp>
        <p:nvSpPr>
          <p:cNvPr id="9" name="Title 1">
            <a:extLst>
              <a:ext uri="{FF2B5EF4-FFF2-40B4-BE49-F238E27FC236}">
                <a16:creationId xmlns:a16="http://schemas.microsoft.com/office/drawing/2014/main" id="{88566239-F343-2140-A971-F50453DD6DF9}"/>
              </a:ext>
            </a:extLst>
          </p:cNvPr>
          <p:cNvSpPr>
            <a:spLocks noGrp="1"/>
          </p:cNvSpPr>
          <p:nvPr>
            <p:ph type="title"/>
          </p:nvPr>
        </p:nvSpPr>
        <p:spPr>
          <a:xfrm>
            <a:off x="1257300" y="547688"/>
            <a:ext cx="15773400" cy="1988345"/>
          </a:xfrm>
        </p:spPr>
        <p:txBody>
          <a:bodyPr/>
          <a:lstStyle>
            <a:lvl1pPr>
              <a:defRPr>
                <a:solidFill>
                  <a:schemeClr val="bg1"/>
                </a:solidFill>
              </a:defRPr>
            </a:lvl1pPr>
          </a:lstStyle>
          <a:p>
            <a:r>
              <a:rPr lang="pt-BR"/>
              <a:t>Clique para editar o título Mestre</a:t>
            </a:r>
            <a:endParaRPr lang="en-US"/>
          </a:p>
        </p:txBody>
      </p:sp>
      <p:sp>
        <p:nvSpPr>
          <p:cNvPr id="10" name="Content Placeholder 2">
            <a:extLst>
              <a:ext uri="{FF2B5EF4-FFF2-40B4-BE49-F238E27FC236}">
                <a16:creationId xmlns:a16="http://schemas.microsoft.com/office/drawing/2014/main" id="{27FFDE07-E9F6-1743-8B92-82FD02423ED8}"/>
              </a:ext>
            </a:extLst>
          </p:cNvPr>
          <p:cNvSpPr>
            <a:spLocks noGrp="1"/>
          </p:cNvSpPr>
          <p:nvPr>
            <p:ph sz="half" idx="1"/>
          </p:nvPr>
        </p:nvSpPr>
        <p:spPr>
          <a:xfrm>
            <a:off x="1257300" y="2738438"/>
            <a:ext cx="7772400" cy="61612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1" name="Content Placeholder 3">
            <a:extLst>
              <a:ext uri="{FF2B5EF4-FFF2-40B4-BE49-F238E27FC236}">
                <a16:creationId xmlns:a16="http://schemas.microsoft.com/office/drawing/2014/main" id="{CB9B7315-0BD1-DF45-8D83-6CEB18E90C8F}"/>
              </a:ext>
            </a:extLst>
          </p:cNvPr>
          <p:cNvSpPr>
            <a:spLocks noGrp="1"/>
          </p:cNvSpPr>
          <p:nvPr>
            <p:ph sz="half" idx="2"/>
          </p:nvPr>
        </p:nvSpPr>
        <p:spPr>
          <a:xfrm>
            <a:off x="9258300" y="2738438"/>
            <a:ext cx="7772400" cy="61612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4" name="Straight Connector 13">
            <a:extLst>
              <a:ext uri="{FF2B5EF4-FFF2-40B4-BE49-F238E27FC236}">
                <a16:creationId xmlns:a16="http://schemas.microsoft.com/office/drawing/2014/main" id="{56FFF68A-6DBA-864B-ABE7-F0B184807F5B}"/>
              </a:ext>
            </a:extLst>
          </p:cNvPr>
          <p:cNvCxnSpPr/>
          <p:nvPr userDrawn="1"/>
        </p:nvCxnSpPr>
        <p:spPr>
          <a:xfrm>
            <a:off x="1257300" y="9176303"/>
            <a:ext cx="1577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Agrupar 11">
            <a:extLst>
              <a:ext uri="{FF2B5EF4-FFF2-40B4-BE49-F238E27FC236}">
                <a16:creationId xmlns:a16="http://schemas.microsoft.com/office/drawing/2014/main" id="{001BA8C2-9C79-946B-ACB6-4A1EB15E00C5}"/>
              </a:ext>
            </a:extLst>
          </p:cNvPr>
          <p:cNvGrpSpPr>
            <a:grpSpLocks/>
          </p:cNvGrpSpPr>
          <p:nvPr userDrawn="1"/>
        </p:nvGrpSpPr>
        <p:grpSpPr bwMode="auto">
          <a:xfrm>
            <a:off x="1257299" y="9266401"/>
            <a:ext cx="6412534" cy="928634"/>
            <a:chOff x="2438401" y="5532208"/>
            <a:chExt cx="7770565" cy="1002322"/>
          </a:xfrm>
        </p:grpSpPr>
        <p:pic>
          <p:nvPicPr>
            <p:cNvPr id="3" name="Imagem 12">
              <a:extLst>
                <a:ext uri="{FF2B5EF4-FFF2-40B4-BE49-F238E27FC236}">
                  <a16:creationId xmlns:a16="http://schemas.microsoft.com/office/drawing/2014/main" id="{8D02E63E-4C8A-F24C-0DBC-AA803CBC7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13" descr="Logotipo&#10;&#10;Descrição gerada automaticamente">
              <a:extLst>
                <a:ext uri="{FF2B5EF4-FFF2-40B4-BE49-F238E27FC236}">
                  <a16:creationId xmlns:a16="http://schemas.microsoft.com/office/drawing/2014/main" id="{87E50650-73F1-AB13-93EE-5C75598DDA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328728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8288000" cy="10287000"/>
          </a:xfrm>
          <a:prstGeom prst="rect">
            <a:avLst/>
          </a:prstGeom>
          <a:solidFill>
            <a:srgbClr val="1B9AD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solidFill>
                <a:schemeClr val="bg1"/>
              </a:solidFill>
              <a:latin typeface="Calibri Regular" charset="0"/>
            </a:endParaRPr>
          </a:p>
        </p:txBody>
      </p:sp>
      <p:pic>
        <p:nvPicPr>
          <p:cNvPr id="8" name="Picture 7">
            <a:extLst>
              <a:ext uri="{FF2B5EF4-FFF2-40B4-BE49-F238E27FC236}">
                <a16:creationId xmlns:a16="http://schemas.microsoft.com/office/drawing/2014/main" id="{6F20CCDC-06FB-E241-952E-B13B2EFD080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5417" y="0"/>
            <a:ext cx="18282584" cy="10287000"/>
          </a:xfrm>
          <a:prstGeom prst="rect">
            <a:avLst/>
          </a:prstGeom>
        </p:spPr>
      </p:pic>
      <p:sp>
        <p:nvSpPr>
          <p:cNvPr id="5" name="Title 1">
            <a:extLst>
              <a:ext uri="{FF2B5EF4-FFF2-40B4-BE49-F238E27FC236}">
                <a16:creationId xmlns:a16="http://schemas.microsoft.com/office/drawing/2014/main" id="{9D5F912A-626C-8948-BA02-175F69523EE6}"/>
              </a:ext>
            </a:extLst>
          </p:cNvPr>
          <p:cNvSpPr>
            <a:spLocks noGrp="1"/>
          </p:cNvSpPr>
          <p:nvPr>
            <p:ph type="title"/>
          </p:nvPr>
        </p:nvSpPr>
        <p:spPr>
          <a:xfrm>
            <a:off x="1257300" y="547688"/>
            <a:ext cx="15773400" cy="1988345"/>
          </a:xfrm>
        </p:spPr>
        <p:txBody>
          <a:bodyPr/>
          <a:lstStyle>
            <a:lvl1pPr>
              <a:defRPr>
                <a:solidFill>
                  <a:schemeClr val="bg1"/>
                </a:solidFill>
              </a:defRPr>
            </a:lvl1pPr>
          </a:lstStyle>
          <a:p>
            <a:r>
              <a:rPr lang="pt-BR"/>
              <a:t>Clique para editar o título Mestre</a:t>
            </a:r>
            <a:endParaRPr lang="en-US"/>
          </a:p>
        </p:txBody>
      </p:sp>
      <p:sp>
        <p:nvSpPr>
          <p:cNvPr id="6" name="Content Placeholder 2">
            <a:extLst>
              <a:ext uri="{FF2B5EF4-FFF2-40B4-BE49-F238E27FC236}">
                <a16:creationId xmlns:a16="http://schemas.microsoft.com/office/drawing/2014/main" id="{914CC090-8F46-9F4B-A8D7-339BC2D37389}"/>
              </a:ext>
            </a:extLst>
          </p:cNvPr>
          <p:cNvSpPr>
            <a:spLocks noGrp="1"/>
          </p:cNvSpPr>
          <p:nvPr>
            <p:ph sz="half" idx="1"/>
          </p:nvPr>
        </p:nvSpPr>
        <p:spPr>
          <a:xfrm>
            <a:off x="1257300" y="2738438"/>
            <a:ext cx="7772400" cy="61612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Content Placeholder 3">
            <a:extLst>
              <a:ext uri="{FF2B5EF4-FFF2-40B4-BE49-F238E27FC236}">
                <a16:creationId xmlns:a16="http://schemas.microsoft.com/office/drawing/2014/main" id="{9D7E19E0-5FB0-7D4C-BC71-AC6339D31ED9}"/>
              </a:ext>
            </a:extLst>
          </p:cNvPr>
          <p:cNvSpPr>
            <a:spLocks noGrp="1"/>
          </p:cNvSpPr>
          <p:nvPr>
            <p:ph sz="half" idx="2"/>
          </p:nvPr>
        </p:nvSpPr>
        <p:spPr>
          <a:xfrm>
            <a:off x="9258300" y="2738438"/>
            <a:ext cx="7772400" cy="61612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0" name="Straight Connector 9">
            <a:extLst>
              <a:ext uri="{FF2B5EF4-FFF2-40B4-BE49-F238E27FC236}">
                <a16:creationId xmlns:a16="http://schemas.microsoft.com/office/drawing/2014/main" id="{D68F9297-C136-A947-B82B-88BFA5B4BDE7}"/>
              </a:ext>
            </a:extLst>
          </p:cNvPr>
          <p:cNvCxnSpPr/>
          <p:nvPr userDrawn="1"/>
        </p:nvCxnSpPr>
        <p:spPr>
          <a:xfrm>
            <a:off x="1257300" y="9176303"/>
            <a:ext cx="1577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Agrupar 11">
            <a:extLst>
              <a:ext uri="{FF2B5EF4-FFF2-40B4-BE49-F238E27FC236}">
                <a16:creationId xmlns:a16="http://schemas.microsoft.com/office/drawing/2014/main" id="{28655FC4-B1F9-2530-1D6A-37288ED61B16}"/>
              </a:ext>
            </a:extLst>
          </p:cNvPr>
          <p:cNvGrpSpPr>
            <a:grpSpLocks/>
          </p:cNvGrpSpPr>
          <p:nvPr userDrawn="1"/>
        </p:nvGrpSpPr>
        <p:grpSpPr bwMode="auto">
          <a:xfrm>
            <a:off x="1257299" y="9251130"/>
            <a:ext cx="6227671" cy="901863"/>
            <a:chOff x="2438401" y="5532208"/>
            <a:chExt cx="7770565" cy="1002322"/>
          </a:xfrm>
        </p:grpSpPr>
        <p:pic>
          <p:nvPicPr>
            <p:cNvPr id="3" name="Imagem 12">
              <a:extLst>
                <a:ext uri="{FF2B5EF4-FFF2-40B4-BE49-F238E27FC236}">
                  <a16:creationId xmlns:a16="http://schemas.microsoft.com/office/drawing/2014/main" id="{86E9F04F-99AA-F13D-0FC8-32A808EBA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13" descr="Logotipo&#10;&#10;Descrição gerada automaticamente">
              <a:extLst>
                <a:ext uri="{FF2B5EF4-FFF2-40B4-BE49-F238E27FC236}">
                  <a16:creationId xmlns:a16="http://schemas.microsoft.com/office/drawing/2014/main" id="{F5049F22-CEF5-8351-77E1-6437EDC1B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1712831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Macbook Mockup">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 name="Picture Placeholder 8"/>
          <p:cNvSpPr>
            <a:spLocks noGrp="1"/>
          </p:cNvSpPr>
          <p:nvPr>
            <p:ph type="pic" sz="quarter" idx="13"/>
          </p:nvPr>
        </p:nvSpPr>
        <p:spPr bwMode="auto">
          <a:xfrm>
            <a:off x="0" y="-1"/>
            <a:ext cx="18288000" cy="10427678"/>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80">
            <a:fgClr>
              <a:schemeClr val="bg1">
                <a:lumMod val="85000"/>
              </a:schemeClr>
            </a:fgClr>
            <a:bgClr>
              <a:schemeClr val="bg1"/>
            </a:bgClr>
          </a:pattFill>
          <a:ln>
            <a:noFill/>
          </a:ln>
        </p:spPr>
        <p:txBody>
          <a:bodyPr/>
          <a:lstStyle>
            <a:lvl1pPr marL="0" indent="0" algn="r">
              <a:buNone/>
              <a:defRPr sz="2400"/>
            </a:lvl1pPr>
          </a:lstStyle>
          <a:p>
            <a:pPr lvl="0"/>
            <a:r>
              <a:rPr lang="pt-BR" noProof="0"/>
              <a:t>Clique no ícone para adicionar uma imagem</a:t>
            </a:r>
            <a:endParaRPr lang="en-US" noProof="0"/>
          </a:p>
        </p:txBody>
      </p:sp>
    </p:spTree>
    <p:extLst>
      <p:ext uri="{BB962C8B-B14F-4D97-AF65-F5344CB8AC3E}">
        <p14:creationId xmlns:p14="http://schemas.microsoft.com/office/powerpoint/2010/main" val="2131631816"/>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Macbook Mockup">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bwMode="auto">
          <a:xfrm>
            <a:off x="0" y="-11289"/>
            <a:ext cx="18288000" cy="1029829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a:noAutofit/>
          </a:bodyPr>
          <a:lstStyle>
            <a:lvl1pPr marL="0" indent="0">
              <a:buNone/>
              <a:defRPr sz="1800"/>
            </a:lvl1pPr>
          </a:lstStyle>
          <a:p>
            <a:pPr lvl="0"/>
            <a:r>
              <a:rPr lang="pt-BR" noProof="0"/>
              <a:t>Clique no ícone para adicionar uma imagem</a:t>
            </a:r>
            <a:endParaRPr lang="en-US" noProof="0"/>
          </a:p>
        </p:txBody>
      </p:sp>
    </p:spTree>
    <p:extLst>
      <p:ext uri="{BB962C8B-B14F-4D97-AF65-F5344CB8AC3E}">
        <p14:creationId xmlns:p14="http://schemas.microsoft.com/office/powerpoint/2010/main" val="3076365766"/>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the team 3">
    <p:spTree>
      <p:nvGrpSpPr>
        <p:cNvPr id="1" name=""/>
        <p:cNvGrpSpPr/>
        <p:nvPr/>
      </p:nvGrpSpPr>
      <p:grpSpPr>
        <a:xfrm>
          <a:off x="0" y="0"/>
          <a:ext cx="0" cy="0"/>
          <a:chOff x="0" y="0"/>
          <a:chExt cx="0" cy="0"/>
        </a:xfrm>
      </p:grpSpPr>
      <p:sp>
        <p:nvSpPr>
          <p:cNvPr id="34" name="Picture Placeholder 13"/>
          <p:cNvSpPr>
            <a:spLocks noGrp="1"/>
          </p:cNvSpPr>
          <p:nvPr>
            <p:ph type="pic" sz="quarter" idx="21"/>
          </p:nvPr>
        </p:nvSpPr>
        <p:spPr>
          <a:xfrm>
            <a:off x="12511371" y="3191580"/>
            <a:ext cx="2596839" cy="2812947"/>
          </a:xfrm>
          <a:pattFill prst="pct25">
            <a:fgClr>
              <a:schemeClr val="accent1"/>
            </a:fgClr>
            <a:bgClr>
              <a:schemeClr val="bg1"/>
            </a:bgClr>
          </a:pattFill>
          <a:effectLst/>
        </p:spPr>
        <p:txBody>
          <a:bodyPr>
            <a:normAutofit/>
          </a:bodyPr>
          <a:lstStyle>
            <a:lvl1pPr marL="0" indent="0">
              <a:buNone/>
              <a:defRPr sz="2100">
                <a:ln>
                  <a:noFill/>
                </a:ln>
                <a:solidFill>
                  <a:schemeClr val="bg1">
                    <a:lumMod val="85000"/>
                  </a:schemeClr>
                </a:solidFill>
              </a:defRPr>
            </a:lvl1pPr>
          </a:lstStyle>
          <a:p>
            <a:r>
              <a:rPr lang="pt-BR"/>
              <a:t>Clique no ícone para adicionar uma imagem</a:t>
            </a:r>
            <a:endParaRPr lang="en-US"/>
          </a:p>
        </p:txBody>
      </p:sp>
      <p:sp>
        <p:nvSpPr>
          <p:cNvPr id="35" name="Picture Placeholder 13"/>
          <p:cNvSpPr>
            <a:spLocks noGrp="1"/>
          </p:cNvSpPr>
          <p:nvPr>
            <p:ph type="pic" sz="quarter" idx="22"/>
          </p:nvPr>
        </p:nvSpPr>
        <p:spPr>
          <a:xfrm>
            <a:off x="3177657" y="3191580"/>
            <a:ext cx="2596839" cy="2812947"/>
          </a:xfrm>
          <a:pattFill prst="pct25">
            <a:fgClr>
              <a:schemeClr val="accent1"/>
            </a:fgClr>
            <a:bgClr>
              <a:schemeClr val="bg1"/>
            </a:bgClr>
          </a:pattFill>
          <a:effectLst/>
        </p:spPr>
        <p:txBody>
          <a:bodyPr>
            <a:normAutofit/>
          </a:bodyPr>
          <a:lstStyle>
            <a:lvl1pPr marL="0" indent="0">
              <a:buNone/>
              <a:defRPr sz="2100">
                <a:ln>
                  <a:noFill/>
                </a:ln>
                <a:solidFill>
                  <a:schemeClr val="bg1">
                    <a:lumMod val="85000"/>
                  </a:schemeClr>
                </a:solidFill>
              </a:defRPr>
            </a:lvl1pPr>
          </a:lstStyle>
          <a:p>
            <a:r>
              <a:rPr lang="pt-BR"/>
              <a:t>Clique no ícone para adicionar uma imagem</a:t>
            </a:r>
            <a:endParaRPr lang="en-US"/>
          </a:p>
        </p:txBody>
      </p:sp>
      <p:sp>
        <p:nvSpPr>
          <p:cNvPr id="36" name="Picture Placeholder 13"/>
          <p:cNvSpPr>
            <a:spLocks noGrp="1"/>
          </p:cNvSpPr>
          <p:nvPr>
            <p:ph type="pic" sz="quarter" idx="23"/>
          </p:nvPr>
        </p:nvSpPr>
        <p:spPr>
          <a:xfrm>
            <a:off x="7847963" y="3191580"/>
            <a:ext cx="2596839" cy="2812947"/>
          </a:xfrm>
          <a:pattFill prst="pct25">
            <a:fgClr>
              <a:schemeClr val="accent1"/>
            </a:fgClr>
            <a:bgClr>
              <a:schemeClr val="bg1"/>
            </a:bgClr>
          </a:pattFill>
          <a:effectLst/>
        </p:spPr>
        <p:txBody>
          <a:bodyPr>
            <a:normAutofit/>
          </a:bodyPr>
          <a:lstStyle>
            <a:lvl1pPr marL="0" indent="0">
              <a:buNone/>
              <a:defRPr sz="2100">
                <a:ln>
                  <a:noFill/>
                </a:ln>
                <a:solidFill>
                  <a:schemeClr val="bg1">
                    <a:lumMod val="85000"/>
                  </a:schemeClr>
                </a:solidFill>
              </a:defRPr>
            </a:lvl1pPr>
          </a:lstStyle>
          <a:p>
            <a:r>
              <a:rPr lang="pt-BR"/>
              <a:t>Clique no ícone para adicionar uma imagem</a:t>
            </a:r>
            <a:endParaRPr lang="en-US"/>
          </a:p>
        </p:txBody>
      </p:sp>
    </p:spTree>
    <p:extLst>
      <p:ext uri="{BB962C8B-B14F-4D97-AF65-F5344CB8AC3E}">
        <p14:creationId xmlns:p14="http://schemas.microsoft.com/office/powerpoint/2010/main" val="4428992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Meet the team 3">
    <p:spTree>
      <p:nvGrpSpPr>
        <p:cNvPr id="1" name=""/>
        <p:cNvGrpSpPr/>
        <p:nvPr/>
      </p:nvGrpSpPr>
      <p:grpSpPr>
        <a:xfrm>
          <a:off x="0" y="0"/>
          <a:ext cx="0" cy="0"/>
          <a:chOff x="0" y="0"/>
          <a:chExt cx="0" cy="0"/>
        </a:xfrm>
      </p:grpSpPr>
      <p:sp>
        <p:nvSpPr>
          <p:cNvPr id="13" name="Picture Placeholder 13"/>
          <p:cNvSpPr>
            <a:spLocks noGrp="1"/>
          </p:cNvSpPr>
          <p:nvPr>
            <p:ph type="pic" sz="quarter" idx="22"/>
          </p:nvPr>
        </p:nvSpPr>
        <p:spPr>
          <a:xfrm>
            <a:off x="13693070" y="3057902"/>
            <a:ext cx="2596839" cy="2812947"/>
          </a:xfrm>
          <a:pattFill prst="pct25">
            <a:fgClr>
              <a:schemeClr val="accent1"/>
            </a:fgClr>
            <a:bgClr>
              <a:schemeClr val="bg1"/>
            </a:bgClr>
          </a:pattFill>
          <a:effectLst/>
        </p:spPr>
        <p:txBody>
          <a:bodyPr>
            <a:normAutofit/>
          </a:bodyPr>
          <a:lstStyle>
            <a:lvl1pPr marL="0" indent="0">
              <a:buNone/>
              <a:defRPr sz="2100">
                <a:ln>
                  <a:noFill/>
                </a:ln>
                <a:solidFill>
                  <a:schemeClr val="bg1">
                    <a:lumMod val="85000"/>
                  </a:schemeClr>
                </a:solidFill>
              </a:defRPr>
            </a:lvl1pPr>
          </a:lstStyle>
          <a:p>
            <a:r>
              <a:rPr lang="pt-BR"/>
              <a:t>Clique no ícone para adicionar uma imagem</a:t>
            </a:r>
            <a:endParaRPr lang="en-US"/>
          </a:p>
        </p:txBody>
      </p:sp>
      <p:sp>
        <p:nvSpPr>
          <p:cNvPr id="14" name="Picture Placeholder 13"/>
          <p:cNvSpPr>
            <a:spLocks noGrp="1"/>
          </p:cNvSpPr>
          <p:nvPr>
            <p:ph type="pic" sz="quarter" idx="23"/>
          </p:nvPr>
        </p:nvSpPr>
        <p:spPr>
          <a:xfrm>
            <a:off x="9781724" y="3057902"/>
            <a:ext cx="2596839" cy="2812947"/>
          </a:xfrm>
          <a:pattFill prst="pct25">
            <a:fgClr>
              <a:schemeClr val="accent1"/>
            </a:fgClr>
            <a:bgClr>
              <a:schemeClr val="bg1"/>
            </a:bgClr>
          </a:pattFill>
          <a:effectLst/>
        </p:spPr>
        <p:txBody>
          <a:bodyPr>
            <a:normAutofit/>
          </a:bodyPr>
          <a:lstStyle>
            <a:lvl1pPr marL="0" indent="0">
              <a:buNone/>
              <a:defRPr sz="2100">
                <a:ln>
                  <a:noFill/>
                </a:ln>
                <a:solidFill>
                  <a:schemeClr val="bg1">
                    <a:lumMod val="85000"/>
                  </a:schemeClr>
                </a:solidFill>
              </a:defRPr>
            </a:lvl1pPr>
          </a:lstStyle>
          <a:p>
            <a:r>
              <a:rPr lang="pt-BR"/>
              <a:t>Clique no ícone para adicionar uma imagem</a:t>
            </a:r>
            <a:endParaRPr lang="en-US"/>
          </a:p>
        </p:txBody>
      </p:sp>
      <p:sp>
        <p:nvSpPr>
          <p:cNvPr id="15" name="Picture Placeholder 13"/>
          <p:cNvSpPr>
            <a:spLocks noGrp="1"/>
          </p:cNvSpPr>
          <p:nvPr>
            <p:ph type="pic" sz="quarter" idx="24"/>
          </p:nvPr>
        </p:nvSpPr>
        <p:spPr>
          <a:xfrm>
            <a:off x="5969753" y="3057902"/>
            <a:ext cx="2596839" cy="2812947"/>
          </a:xfrm>
          <a:pattFill prst="pct25">
            <a:fgClr>
              <a:schemeClr val="accent1"/>
            </a:fgClr>
            <a:bgClr>
              <a:schemeClr val="bg1"/>
            </a:bgClr>
          </a:pattFill>
          <a:effectLst/>
        </p:spPr>
        <p:txBody>
          <a:bodyPr>
            <a:normAutofit/>
          </a:bodyPr>
          <a:lstStyle>
            <a:lvl1pPr marL="0" indent="0">
              <a:buNone/>
              <a:defRPr sz="2100">
                <a:ln>
                  <a:noFill/>
                </a:ln>
                <a:solidFill>
                  <a:schemeClr val="bg1">
                    <a:lumMod val="85000"/>
                  </a:schemeClr>
                </a:solidFill>
              </a:defRPr>
            </a:lvl1pPr>
          </a:lstStyle>
          <a:p>
            <a:r>
              <a:rPr lang="pt-BR"/>
              <a:t>Clique no ícone para adicionar uma imagem</a:t>
            </a:r>
            <a:endParaRPr lang="en-US"/>
          </a:p>
        </p:txBody>
      </p:sp>
      <p:sp>
        <p:nvSpPr>
          <p:cNvPr id="16" name="Picture Placeholder 13"/>
          <p:cNvSpPr>
            <a:spLocks noGrp="1"/>
          </p:cNvSpPr>
          <p:nvPr>
            <p:ph type="pic" sz="quarter" idx="25"/>
          </p:nvPr>
        </p:nvSpPr>
        <p:spPr>
          <a:xfrm>
            <a:off x="2058407" y="3057902"/>
            <a:ext cx="2596839" cy="2812947"/>
          </a:xfrm>
          <a:pattFill prst="pct25">
            <a:fgClr>
              <a:schemeClr val="accent1"/>
            </a:fgClr>
            <a:bgClr>
              <a:schemeClr val="bg1"/>
            </a:bgClr>
          </a:pattFill>
          <a:effectLst/>
        </p:spPr>
        <p:txBody>
          <a:bodyPr>
            <a:normAutofit/>
          </a:bodyPr>
          <a:lstStyle>
            <a:lvl1pPr marL="0" indent="0">
              <a:buNone/>
              <a:defRPr sz="2100">
                <a:ln>
                  <a:noFill/>
                </a:ln>
                <a:solidFill>
                  <a:schemeClr val="bg1">
                    <a:lumMod val="85000"/>
                  </a:schemeClr>
                </a:solidFill>
              </a:defRPr>
            </a:lvl1pPr>
          </a:lstStyle>
          <a:p>
            <a:r>
              <a:rPr lang="pt-BR"/>
              <a:t>Clique no ícone para adicionar uma imagem</a:t>
            </a:r>
            <a:endParaRPr lang="en-US"/>
          </a:p>
        </p:txBody>
      </p:sp>
    </p:spTree>
    <p:extLst>
      <p:ext uri="{BB962C8B-B14F-4D97-AF65-F5344CB8AC3E}">
        <p14:creationId xmlns:p14="http://schemas.microsoft.com/office/powerpoint/2010/main" val="4282983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FF671B"/>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72D120E-3E16-C242-986B-AEEDB19DAC1E}"/>
              </a:ext>
            </a:extLst>
          </p:cNvPr>
          <p:cNvSpPr/>
          <p:nvPr userDrawn="1"/>
        </p:nvSpPr>
        <p:spPr>
          <a:xfrm>
            <a:off x="2636691" y="2905418"/>
            <a:ext cx="18289383" cy="9984321"/>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4" name="Freeform 13">
            <a:extLst>
              <a:ext uri="{FF2B5EF4-FFF2-40B4-BE49-F238E27FC236}">
                <a16:creationId xmlns:a16="http://schemas.microsoft.com/office/drawing/2014/main" id="{876279EF-23C8-E54A-8DA3-25847C8A5D42}"/>
              </a:ext>
            </a:extLst>
          </p:cNvPr>
          <p:cNvSpPr/>
          <p:nvPr userDrawn="1"/>
        </p:nvSpPr>
        <p:spPr>
          <a:xfrm rot="19277991">
            <a:off x="-1539320" y="-3440137"/>
            <a:ext cx="19821630" cy="19357100"/>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8" name="Picture 7">
            <a:extLst>
              <a:ext uri="{FF2B5EF4-FFF2-40B4-BE49-F238E27FC236}">
                <a16:creationId xmlns:a16="http://schemas.microsoft.com/office/drawing/2014/main" id="{88DA49EF-834E-2146-AAD9-32632FFBE5ED}"/>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5953" y="-275477"/>
            <a:ext cx="18282584" cy="10287000"/>
          </a:xfrm>
          <a:prstGeom prst="rect">
            <a:avLst/>
          </a:prstGeom>
        </p:spPr>
      </p:pic>
      <p:sp>
        <p:nvSpPr>
          <p:cNvPr id="9" name="Text Placeholder 9">
            <a:extLst>
              <a:ext uri="{FF2B5EF4-FFF2-40B4-BE49-F238E27FC236}">
                <a16:creationId xmlns:a16="http://schemas.microsoft.com/office/drawing/2014/main" id="{7EA69077-11E1-704C-9742-9EA24B93A80E}"/>
              </a:ext>
            </a:extLst>
          </p:cNvPr>
          <p:cNvSpPr>
            <a:spLocks noGrp="1"/>
          </p:cNvSpPr>
          <p:nvPr>
            <p:ph type="body" sz="quarter" idx="10" hasCustomPrompt="1"/>
          </p:nvPr>
        </p:nvSpPr>
        <p:spPr>
          <a:xfrm>
            <a:off x="1203722" y="4571146"/>
            <a:ext cx="15880557" cy="1144709"/>
          </a:xfrm>
        </p:spPr>
        <p:txBody>
          <a:bodyPr>
            <a:normAutofit/>
          </a:bodyPr>
          <a:lstStyle>
            <a:lvl1pPr marL="0" indent="0" algn="ctr">
              <a:buNone/>
              <a:defRPr sz="5400">
                <a:solidFill>
                  <a:schemeClr val="bg1"/>
                </a:solidFill>
                <a:latin typeface="+mj-lt"/>
              </a:defRPr>
            </a:lvl1pPr>
            <a:lvl2pPr marL="685800" indent="0" algn="ctr">
              <a:buNone/>
              <a:defRPr>
                <a:solidFill>
                  <a:schemeClr val="bg1"/>
                </a:solidFill>
              </a:defRPr>
            </a:lvl2pPr>
            <a:lvl3pPr marL="1371599"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D535AFD1-B119-A043-B2E6-BBA9E6E40CCC}"/>
              </a:ext>
            </a:extLst>
          </p:cNvPr>
          <p:cNvSpPr>
            <a:spLocks noGrp="1"/>
          </p:cNvSpPr>
          <p:nvPr>
            <p:ph type="body" sz="quarter" idx="11"/>
          </p:nvPr>
        </p:nvSpPr>
        <p:spPr>
          <a:xfrm>
            <a:off x="1257301" y="5985105"/>
            <a:ext cx="15828170" cy="1197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6" name="Rectangle 15">
            <a:extLst>
              <a:ext uri="{FF2B5EF4-FFF2-40B4-BE49-F238E27FC236}">
                <a16:creationId xmlns:a16="http://schemas.microsoft.com/office/drawing/2014/main" id="{62230CA4-DBA1-6347-93E0-762613AC3136}"/>
              </a:ext>
            </a:extLst>
          </p:cNvPr>
          <p:cNvSpPr/>
          <p:nvPr userDrawn="1"/>
        </p:nvSpPr>
        <p:spPr>
          <a:xfrm>
            <a:off x="0" y="9179169"/>
            <a:ext cx="18288000" cy="1107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a:t>z</a:t>
            </a:r>
          </a:p>
        </p:txBody>
      </p:sp>
      <p:cxnSp>
        <p:nvCxnSpPr>
          <p:cNvPr id="158" name="Straight Connector 157">
            <a:extLst>
              <a:ext uri="{FF2B5EF4-FFF2-40B4-BE49-F238E27FC236}">
                <a16:creationId xmlns:a16="http://schemas.microsoft.com/office/drawing/2014/main" id="{132B6547-316D-F74A-83E7-3B8907639B81}"/>
              </a:ext>
            </a:extLst>
          </p:cNvPr>
          <p:cNvCxnSpPr>
            <a:cxnSpLocks/>
          </p:cNvCxnSpPr>
          <p:nvPr userDrawn="1"/>
        </p:nvCxnSpPr>
        <p:spPr>
          <a:xfrm flipV="1">
            <a:off x="15921920" y="9452918"/>
            <a:ext cx="0" cy="461664"/>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1A028F9-457C-014F-BBD8-BDD71915021E}"/>
              </a:ext>
            </a:extLst>
          </p:cNvPr>
          <p:cNvSpPr>
            <a:spLocks noGrp="1"/>
          </p:cNvSpPr>
          <p:nvPr>
            <p:ph type="sldNum" sz="quarter" idx="4"/>
          </p:nvPr>
        </p:nvSpPr>
        <p:spPr>
          <a:xfrm>
            <a:off x="15921920" y="9439270"/>
            <a:ext cx="1108781" cy="547688"/>
          </a:xfrm>
          <a:prstGeom prst="rect">
            <a:avLst/>
          </a:prstGeom>
        </p:spPr>
        <p:txBody>
          <a:bodyPr vert="horz" lIns="91440" tIns="45720" rIns="91440" bIns="45720" rtlCol="0" anchor="ctr"/>
          <a:lstStyle>
            <a:lvl1pPr algn="ctr">
              <a:defRPr sz="1800">
                <a:solidFill>
                  <a:srgbClr val="179ADC"/>
                </a:solidFill>
              </a:defRPr>
            </a:lvl1pPr>
          </a:lstStyle>
          <a:p>
            <a:fld id="{CEF48CEA-885D-5C4E-A5CD-C931F1E95D6A}" type="slidenum">
              <a:rPr lang="en-US" smtClean="0"/>
              <a:pPr/>
              <a:t>‹nº›</a:t>
            </a:fld>
            <a:endParaRPr lang="en-US"/>
          </a:p>
        </p:txBody>
      </p:sp>
      <p:sp>
        <p:nvSpPr>
          <p:cNvPr id="160" name="Rectangle 159">
            <a:extLst>
              <a:ext uri="{FF2B5EF4-FFF2-40B4-BE49-F238E27FC236}">
                <a16:creationId xmlns:a16="http://schemas.microsoft.com/office/drawing/2014/main" id="{4E29BFDA-FA9A-8849-9230-B9F21DC56955}"/>
              </a:ext>
            </a:extLst>
          </p:cNvPr>
          <p:cNvSpPr/>
          <p:nvPr userDrawn="1"/>
        </p:nvSpPr>
        <p:spPr>
          <a:xfrm>
            <a:off x="0" y="-33842"/>
            <a:ext cx="18288000" cy="1107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a:t>z</a:t>
            </a:r>
          </a:p>
        </p:txBody>
      </p:sp>
      <p:grpSp>
        <p:nvGrpSpPr>
          <p:cNvPr id="2" name="Agrupar 14">
            <a:extLst>
              <a:ext uri="{FF2B5EF4-FFF2-40B4-BE49-F238E27FC236}">
                <a16:creationId xmlns:a16="http://schemas.microsoft.com/office/drawing/2014/main" id="{89114BA5-B431-4833-8ADA-B12B46615385}"/>
              </a:ext>
            </a:extLst>
          </p:cNvPr>
          <p:cNvGrpSpPr>
            <a:grpSpLocks/>
          </p:cNvGrpSpPr>
          <p:nvPr userDrawn="1"/>
        </p:nvGrpSpPr>
        <p:grpSpPr bwMode="auto">
          <a:xfrm>
            <a:off x="432961" y="9330381"/>
            <a:ext cx="8304348" cy="822611"/>
            <a:chOff x="230284" y="6182971"/>
            <a:chExt cx="6566171" cy="597876"/>
          </a:xfrm>
        </p:grpSpPr>
        <p:pic>
          <p:nvPicPr>
            <p:cNvPr id="3" name="Imagem 15" descr="Logotipo&#10;&#10;Descrição gerada automaticamente">
              <a:extLst>
                <a:ext uri="{FF2B5EF4-FFF2-40B4-BE49-F238E27FC236}">
                  <a16:creationId xmlns:a16="http://schemas.microsoft.com/office/drawing/2014/main" id="{6F0BAFF0-1B95-6867-AEDA-C37B64F09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284" y="6182971"/>
              <a:ext cx="818616" cy="59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16">
              <a:extLst>
                <a:ext uri="{FF2B5EF4-FFF2-40B4-BE49-F238E27FC236}">
                  <a16:creationId xmlns:a16="http://schemas.microsoft.com/office/drawing/2014/main" id="{50A686EF-1A7B-C23E-BF50-E17DC393A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237" y="6268972"/>
              <a:ext cx="5621218" cy="43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70746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eet the team 3">
    <p:spTree>
      <p:nvGrpSpPr>
        <p:cNvPr id="1" name=""/>
        <p:cNvGrpSpPr/>
        <p:nvPr/>
      </p:nvGrpSpPr>
      <p:grpSpPr>
        <a:xfrm>
          <a:off x="0" y="0"/>
          <a:ext cx="0" cy="0"/>
          <a:chOff x="0" y="0"/>
          <a:chExt cx="0" cy="0"/>
        </a:xfrm>
      </p:grpSpPr>
      <p:sp>
        <p:nvSpPr>
          <p:cNvPr id="8" name="Picture Placeholder 13"/>
          <p:cNvSpPr>
            <a:spLocks noGrp="1"/>
          </p:cNvSpPr>
          <p:nvPr>
            <p:ph type="pic" sz="quarter" idx="22"/>
          </p:nvPr>
        </p:nvSpPr>
        <p:spPr>
          <a:xfrm>
            <a:off x="1660629" y="2924219"/>
            <a:ext cx="2596839" cy="2812947"/>
          </a:xfrm>
          <a:pattFill prst="pct25">
            <a:fgClr>
              <a:schemeClr val="accent1"/>
            </a:fgClr>
            <a:bgClr>
              <a:schemeClr val="bg1"/>
            </a:bgClr>
          </a:pattFill>
          <a:effectLst/>
        </p:spPr>
        <p:txBody>
          <a:bodyPr>
            <a:normAutofit/>
          </a:bodyPr>
          <a:lstStyle>
            <a:lvl1pPr marL="0" indent="0">
              <a:buNone/>
              <a:defRPr sz="2100">
                <a:ln>
                  <a:noFill/>
                </a:ln>
                <a:solidFill>
                  <a:schemeClr val="bg1">
                    <a:lumMod val="85000"/>
                  </a:schemeClr>
                </a:solidFill>
              </a:defRPr>
            </a:lvl1pPr>
          </a:lstStyle>
          <a:p>
            <a:r>
              <a:rPr lang="pt-BR"/>
              <a:t>Clique no ícone para adicionar uma imagem</a:t>
            </a:r>
            <a:endParaRPr lang="en-US"/>
          </a:p>
        </p:txBody>
      </p:sp>
      <p:sp>
        <p:nvSpPr>
          <p:cNvPr id="9" name="Picture Placeholder 13"/>
          <p:cNvSpPr>
            <a:spLocks noGrp="1"/>
          </p:cNvSpPr>
          <p:nvPr>
            <p:ph type="pic" sz="quarter" idx="23"/>
          </p:nvPr>
        </p:nvSpPr>
        <p:spPr>
          <a:xfrm>
            <a:off x="9563033" y="2924219"/>
            <a:ext cx="2596839" cy="2812947"/>
          </a:xfrm>
          <a:pattFill prst="pct25">
            <a:fgClr>
              <a:schemeClr val="accent1"/>
            </a:fgClr>
            <a:bgClr>
              <a:schemeClr val="bg1"/>
            </a:bgClr>
          </a:pattFill>
          <a:effectLst/>
        </p:spPr>
        <p:txBody>
          <a:bodyPr>
            <a:normAutofit/>
          </a:bodyPr>
          <a:lstStyle>
            <a:lvl1pPr marL="0" indent="0">
              <a:buNone/>
              <a:defRPr sz="2100">
                <a:ln>
                  <a:noFill/>
                </a:ln>
                <a:solidFill>
                  <a:schemeClr val="bg1">
                    <a:lumMod val="85000"/>
                  </a:schemeClr>
                </a:solidFill>
              </a:defRPr>
            </a:lvl1pPr>
          </a:lstStyle>
          <a:p>
            <a:r>
              <a:rPr lang="pt-BR"/>
              <a:t>Clique no ícone para adicionar uma imagem</a:t>
            </a:r>
            <a:endParaRPr lang="en-US"/>
          </a:p>
        </p:txBody>
      </p:sp>
    </p:spTree>
    <p:extLst>
      <p:ext uri="{BB962C8B-B14F-4D97-AF65-F5344CB8AC3E}">
        <p14:creationId xmlns:p14="http://schemas.microsoft.com/office/powerpoint/2010/main" val="40483339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9681388" y="2504778"/>
            <a:ext cx="6882908" cy="5833437"/>
          </a:xfrm>
          <a:pattFill prst="pct25">
            <a:fgClr>
              <a:schemeClr val="accent1"/>
            </a:fgClr>
            <a:bgClr>
              <a:schemeClr val="bg1"/>
            </a:bgClr>
          </a:pattFill>
          <a:effectLst/>
        </p:spPr>
        <p:txBody>
          <a:bodyPr>
            <a:normAutofit/>
          </a:bodyPr>
          <a:lstStyle>
            <a:lvl1pPr marL="0" indent="0">
              <a:buNone/>
              <a:defRPr sz="2100">
                <a:ln>
                  <a:noFill/>
                </a:ln>
                <a:solidFill>
                  <a:schemeClr val="bg1">
                    <a:lumMod val="85000"/>
                  </a:schemeClr>
                </a:solidFill>
              </a:defRPr>
            </a:lvl1pPr>
          </a:lstStyle>
          <a:p>
            <a:r>
              <a:rPr lang="pt-BR"/>
              <a:t>Clique no ícone para adicionar uma imagem</a:t>
            </a:r>
            <a:endParaRPr lang="en-US"/>
          </a:p>
        </p:txBody>
      </p:sp>
    </p:spTree>
    <p:extLst>
      <p:ext uri="{BB962C8B-B14F-4D97-AF65-F5344CB8AC3E}">
        <p14:creationId xmlns:p14="http://schemas.microsoft.com/office/powerpoint/2010/main" val="3498910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 Layout 2">
    <p:spTree>
      <p:nvGrpSpPr>
        <p:cNvPr id="1" name=""/>
        <p:cNvGrpSpPr/>
        <p:nvPr/>
      </p:nvGrpSpPr>
      <p:grpSpPr>
        <a:xfrm>
          <a:off x="0" y="0"/>
          <a:ext cx="0" cy="0"/>
          <a:chOff x="0" y="0"/>
          <a:chExt cx="0" cy="0"/>
        </a:xfrm>
      </p:grpSpPr>
      <p:sp>
        <p:nvSpPr>
          <p:cNvPr id="23" name="Picture Placeholder 13"/>
          <p:cNvSpPr>
            <a:spLocks noGrp="1"/>
          </p:cNvSpPr>
          <p:nvPr>
            <p:ph type="pic" sz="quarter" idx="43"/>
          </p:nvPr>
        </p:nvSpPr>
        <p:spPr>
          <a:xfrm>
            <a:off x="3935689" y="4595208"/>
            <a:ext cx="2274650" cy="2083805"/>
          </a:xfrm>
          <a:pattFill prst="pct25">
            <a:fgClr>
              <a:schemeClr val="accent1"/>
            </a:fgClr>
            <a:bgClr>
              <a:schemeClr val="bg1"/>
            </a:bgClr>
          </a:pattFill>
          <a:effectLst/>
        </p:spPr>
        <p:txBody>
          <a:bodyPr>
            <a:normAutofit/>
          </a:bodyPr>
          <a:lstStyle>
            <a:lvl1pPr marL="0" indent="0">
              <a:buNone/>
              <a:defRPr sz="1875">
                <a:ln>
                  <a:noFill/>
                </a:ln>
                <a:solidFill>
                  <a:schemeClr val="bg1">
                    <a:lumMod val="85000"/>
                  </a:schemeClr>
                </a:solidFill>
              </a:defRPr>
            </a:lvl1pPr>
          </a:lstStyle>
          <a:p>
            <a:r>
              <a:rPr lang="pt-BR"/>
              <a:t>Clique no ícone para adicionar uma imagem</a:t>
            </a:r>
            <a:endParaRPr lang="en-US"/>
          </a:p>
        </p:txBody>
      </p:sp>
      <p:sp>
        <p:nvSpPr>
          <p:cNvPr id="27" name="Picture Placeholder 13"/>
          <p:cNvSpPr>
            <a:spLocks noGrp="1"/>
          </p:cNvSpPr>
          <p:nvPr>
            <p:ph type="pic" sz="quarter" idx="44"/>
          </p:nvPr>
        </p:nvSpPr>
        <p:spPr>
          <a:xfrm>
            <a:off x="6210338" y="4595208"/>
            <a:ext cx="2274650" cy="2083805"/>
          </a:xfrm>
          <a:pattFill prst="pct25">
            <a:fgClr>
              <a:schemeClr val="accent1"/>
            </a:fgClr>
            <a:bgClr>
              <a:schemeClr val="bg1"/>
            </a:bgClr>
          </a:pattFill>
          <a:effectLst/>
        </p:spPr>
        <p:txBody>
          <a:bodyPr>
            <a:normAutofit/>
          </a:bodyPr>
          <a:lstStyle>
            <a:lvl1pPr marL="0" indent="0">
              <a:buNone/>
              <a:defRPr sz="1875">
                <a:ln>
                  <a:noFill/>
                </a:ln>
                <a:solidFill>
                  <a:schemeClr val="bg1">
                    <a:lumMod val="85000"/>
                  </a:schemeClr>
                </a:solidFill>
              </a:defRPr>
            </a:lvl1pPr>
          </a:lstStyle>
          <a:p>
            <a:r>
              <a:rPr lang="pt-BR"/>
              <a:t>Clique no ícone para adicionar uma imagem</a:t>
            </a:r>
            <a:endParaRPr lang="en-US"/>
          </a:p>
        </p:txBody>
      </p:sp>
      <p:sp>
        <p:nvSpPr>
          <p:cNvPr id="28" name="Picture Placeholder 13"/>
          <p:cNvSpPr>
            <a:spLocks noGrp="1"/>
          </p:cNvSpPr>
          <p:nvPr>
            <p:ph type="pic" sz="quarter" idx="45"/>
          </p:nvPr>
        </p:nvSpPr>
        <p:spPr>
          <a:xfrm>
            <a:off x="1661039" y="4595208"/>
            <a:ext cx="2274650" cy="2083805"/>
          </a:xfrm>
          <a:pattFill prst="pct25">
            <a:fgClr>
              <a:schemeClr val="accent1"/>
            </a:fgClr>
            <a:bgClr>
              <a:schemeClr val="bg1"/>
            </a:bgClr>
          </a:pattFill>
          <a:effectLst/>
        </p:spPr>
        <p:txBody>
          <a:bodyPr>
            <a:normAutofit/>
          </a:bodyPr>
          <a:lstStyle>
            <a:lvl1pPr marL="0" indent="0">
              <a:buNone/>
              <a:defRPr sz="1875">
                <a:ln>
                  <a:noFill/>
                </a:ln>
                <a:solidFill>
                  <a:schemeClr val="bg1">
                    <a:lumMod val="85000"/>
                  </a:schemeClr>
                </a:solidFill>
              </a:defRPr>
            </a:lvl1pPr>
          </a:lstStyle>
          <a:p>
            <a:r>
              <a:rPr lang="pt-BR"/>
              <a:t>Clique no ícone para adicionar uma imagem</a:t>
            </a:r>
            <a:endParaRPr lang="en-US"/>
          </a:p>
        </p:txBody>
      </p:sp>
      <p:sp>
        <p:nvSpPr>
          <p:cNvPr id="29" name="Picture Placeholder 13"/>
          <p:cNvSpPr>
            <a:spLocks noGrp="1"/>
          </p:cNvSpPr>
          <p:nvPr>
            <p:ph type="pic" sz="quarter" idx="46"/>
          </p:nvPr>
        </p:nvSpPr>
        <p:spPr>
          <a:xfrm>
            <a:off x="3935689" y="6679015"/>
            <a:ext cx="2274650" cy="2083805"/>
          </a:xfrm>
          <a:pattFill prst="pct25">
            <a:fgClr>
              <a:schemeClr val="accent1"/>
            </a:fgClr>
            <a:bgClr>
              <a:schemeClr val="bg1"/>
            </a:bgClr>
          </a:pattFill>
          <a:effectLst/>
        </p:spPr>
        <p:txBody>
          <a:bodyPr>
            <a:normAutofit/>
          </a:bodyPr>
          <a:lstStyle>
            <a:lvl1pPr marL="0" indent="0">
              <a:buNone/>
              <a:defRPr sz="1875">
                <a:ln>
                  <a:noFill/>
                </a:ln>
                <a:solidFill>
                  <a:schemeClr val="bg1">
                    <a:lumMod val="85000"/>
                  </a:schemeClr>
                </a:solidFill>
              </a:defRPr>
            </a:lvl1pPr>
          </a:lstStyle>
          <a:p>
            <a:r>
              <a:rPr lang="pt-BR"/>
              <a:t>Clique no ícone para adicionar uma imagem</a:t>
            </a:r>
            <a:endParaRPr lang="en-US"/>
          </a:p>
        </p:txBody>
      </p:sp>
      <p:sp>
        <p:nvSpPr>
          <p:cNvPr id="30" name="Picture Placeholder 13"/>
          <p:cNvSpPr>
            <a:spLocks noGrp="1"/>
          </p:cNvSpPr>
          <p:nvPr>
            <p:ph type="pic" sz="quarter" idx="47"/>
          </p:nvPr>
        </p:nvSpPr>
        <p:spPr>
          <a:xfrm>
            <a:off x="6210338" y="6679015"/>
            <a:ext cx="2274650" cy="2083805"/>
          </a:xfrm>
          <a:pattFill prst="pct25">
            <a:fgClr>
              <a:schemeClr val="accent1"/>
            </a:fgClr>
            <a:bgClr>
              <a:schemeClr val="bg1"/>
            </a:bgClr>
          </a:pattFill>
          <a:effectLst/>
        </p:spPr>
        <p:txBody>
          <a:bodyPr>
            <a:normAutofit/>
          </a:bodyPr>
          <a:lstStyle>
            <a:lvl1pPr marL="0" indent="0">
              <a:buNone/>
              <a:defRPr sz="1875">
                <a:ln>
                  <a:noFill/>
                </a:ln>
                <a:solidFill>
                  <a:schemeClr val="bg1">
                    <a:lumMod val="85000"/>
                  </a:schemeClr>
                </a:solidFill>
              </a:defRPr>
            </a:lvl1pPr>
          </a:lstStyle>
          <a:p>
            <a:r>
              <a:rPr lang="pt-BR"/>
              <a:t>Clique no ícone para adicionar uma imagem</a:t>
            </a:r>
            <a:endParaRPr lang="en-US"/>
          </a:p>
        </p:txBody>
      </p:sp>
      <p:sp>
        <p:nvSpPr>
          <p:cNvPr id="31" name="Picture Placeholder 13"/>
          <p:cNvSpPr>
            <a:spLocks noGrp="1"/>
          </p:cNvSpPr>
          <p:nvPr>
            <p:ph type="pic" sz="quarter" idx="48"/>
          </p:nvPr>
        </p:nvSpPr>
        <p:spPr>
          <a:xfrm>
            <a:off x="1661039" y="6679015"/>
            <a:ext cx="2274650" cy="2083805"/>
          </a:xfrm>
          <a:pattFill prst="pct25">
            <a:fgClr>
              <a:schemeClr val="accent1"/>
            </a:fgClr>
            <a:bgClr>
              <a:schemeClr val="bg1"/>
            </a:bgClr>
          </a:pattFill>
          <a:effectLst/>
        </p:spPr>
        <p:txBody>
          <a:bodyPr>
            <a:normAutofit/>
          </a:bodyPr>
          <a:lstStyle>
            <a:lvl1pPr marL="0" indent="0">
              <a:buNone/>
              <a:defRPr sz="1875">
                <a:ln>
                  <a:noFill/>
                </a:ln>
                <a:solidFill>
                  <a:schemeClr val="bg1">
                    <a:lumMod val="85000"/>
                  </a:schemeClr>
                </a:solidFill>
              </a:defRPr>
            </a:lvl1pPr>
          </a:lstStyle>
          <a:p>
            <a:r>
              <a:rPr lang="pt-BR"/>
              <a:t>Clique no ícone para adicionar uma imagem</a:t>
            </a:r>
            <a:endParaRPr lang="en-US"/>
          </a:p>
        </p:txBody>
      </p:sp>
      <p:sp>
        <p:nvSpPr>
          <p:cNvPr id="32" name="Picture Placeholder 13"/>
          <p:cNvSpPr>
            <a:spLocks noGrp="1"/>
          </p:cNvSpPr>
          <p:nvPr>
            <p:ph type="pic" sz="quarter" idx="49"/>
          </p:nvPr>
        </p:nvSpPr>
        <p:spPr>
          <a:xfrm>
            <a:off x="3935689" y="2511406"/>
            <a:ext cx="2274650" cy="2083805"/>
          </a:xfrm>
          <a:pattFill prst="pct25">
            <a:fgClr>
              <a:schemeClr val="accent1"/>
            </a:fgClr>
            <a:bgClr>
              <a:schemeClr val="bg1"/>
            </a:bgClr>
          </a:pattFill>
          <a:effectLst/>
        </p:spPr>
        <p:txBody>
          <a:bodyPr>
            <a:normAutofit/>
          </a:bodyPr>
          <a:lstStyle>
            <a:lvl1pPr marL="0" indent="0">
              <a:buNone/>
              <a:defRPr sz="1875">
                <a:ln>
                  <a:noFill/>
                </a:ln>
                <a:solidFill>
                  <a:schemeClr val="bg1">
                    <a:lumMod val="85000"/>
                  </a:schemeClr>
                </a:solidFill>
              </a:defRPr>
            </a:lvl1pPr>
          </a:lstStyle>
          <a:p>
            <a:r>
              <a:rPr lang="pt-BR"/>
              <a:t>Clique no ícone para adicionar uma imagem</a:t>
            </a:r>
            <a:endParaRPr lang="en-US"/>
          </a:p>
        </p:txBody>
      </p:sp>
      <p:sp>
        <p:nvSpPr>
          <p:cNvPr id="33" name="Picture Placeholder 13"/>
          <p:cNvSpPr>
            <a:spLocks noGrp="1"/>
          </p:cNvSpPr>
          <p:nvPr>
            <p:ph type="pic" sz="quarter" idx="50"/>
          </p:nvPr>
        </p:nvSpPr>
        <p:spPr>
          <a:xfrm>
            <a:off x="6210338" y="2511406"/>
            <a:ext cx="2274650" cy="2083805"/>
          </a:xfrm>
          <a:pattFill prst="pct25">
            <a:fgClr>
              <a:schemeClr val="accent1"/>
            </a:fgClr>
            <a:bgClr>
              <a:schemeClr val="bg1"/>
            </a:bgClr>
          </a:pattFill>
          <a:effectLst/>
        </p:spPr>
        <p:txBody>
          <a:bodyPr>
            <a:normAutofit/>
          </a:bodyPr>
          <a:lstStyle>
            <a:lvl1pPr marL="0" indent="0">
              <a:buNone/>
              <a:defRPr sz="1875">
                <a:ln>
                  <a:noFill/>
                </a:ln>
                <a:solidFill>
                  <a:schemeClr val="bg1">
                    <a:lumMod val="85000"/>
                  </a:schemeClr>
                </a:solidFill>
              </a:defRPr>
            </a:lvl1pPr>
          </a:lstStyle>
          <a:p>
            <a:r>
              <a:rPr lang="pt-BR"/>
              <a:t>Clique no ícone para adicionar uma imagem</a:t>
            </a:r>
            <a:endParaRPr lang="en-US"/>
          </a:p>
        </p:txBody>
      </p:sp>
      <p:sp>
        <p:nvSpPr>
          <p:cNvPr id="34" name="Picture Placeholder 13"/>
          <p:cNvSpPr>
            <a:spLocks noGrp="1"/>
          </p:cNvSpPr>
          <p:nvPr>
            <p:ph type="pic" sz="quarter" idx="51"/>
          </p:nvPr>
        </p:nvSpPr>
        <p:spPr>
          <a:xfrm>
            <a:off x="1661039" y="2511406"/>
            <a:ext cx="2274650" cy="2083805"/>
          </a:xfrm>
          <a:pattFill prst="pct25">
            <a:fgClr>
              <a:schemeClr val="accent1"/>
            </a:fgClr>
            <a:bgClr>
              <a:schemeClr val="bg1"/>
            </a:bgClr>
          </a:pattFill>
          <a:effectLst/>
        </p:spPr>
        <p:txBody>
          <a:bodyPr>
            <a:normAutofit/>
          </a:bodyPr>
          <a:lstStyle>
            <a:lvl1pPr marL="0" indent="0">
              <a:buNone/>
              <a:defRPr sz="1875">
                <a:ln>
                  <a:noFill/>
                </a:ln>
                <a:solidFill>
                  <a:schemeClr val="bg1">
                    <a:lumMod val="85000"/>
                  </a:schemeClr>
                </a:solidFill>
              </a:defRPr>
            </a:lvl1pPr>
          </a:lstStyle>
          <a:p>
            <a:r>
              <a:rPr lang="pt-BR"/>
              <a:t>Clique no ícone para adicionar uma imagem</a:t>
            </a:r>
            <a:endParaRPr lang="en-US"/>
          </a:p>
        </p:txBody>
      </p:sp>
    </p:spTree>
    <p:extLst>
      <p:ext uri="{BB962C8B-B14F-4D97-AF65-F5344CB8AC3E}">
        <p14:creationId xmlns:p14="http://schemas.microsoft.com/office/powerpoint/2010/main" val="277863610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0" y="0"/>
            <a:ext cx="18288000" cy="10287000"/>
          </a:xfrm>
          <a:pattFill prst="pct25">
            <a:fgClr>
              <a:schemeClr val="accent1"/>
            </a:fgClr>
            <a:bgClr>
              <a:schemeClr val="bg1"/>
            </a:bgClr>
          </a:pattFill>
          <a:effectLst/>
        </p:spPr>
        <p:txBody>
          <a:bodyPr>
            <a:normAutofit/>
          </a:bodyPr>
          <a:lstStyle>
            <a:lvl1pPr marL="0" indent="0">
              <a:buNone/>
              <a:defRPr sz="2100">
                <a:ln>
                  <a:noFill/>
                </a:ln>
                <a:solidFill>
                  <a:schemeClr val="bg1">
                    <a:lumMod val="85000"/>
                  </a:schemeClr>
                </a:solidFill>
              </a:defRPr>
            </a:lvl1pPr>
          </a:lstStyle>
          <a:p>
            <a:r>
              <a:rPr lang="pt-BR"/>
              <a:t>Clique no ícone para adicionar uma imagem</a:t>
            </a:r>
            <a:endParaRPr lang="en-US"/>
          </a:p>
        </p:txBody>
      </p:sp>
      <p:sp>
        <p:nvSpPr>
          <p:cNvPr id="5" name="Text Placeholder 9">
            <a:extLst>
              <a:ext uri="{FF2B5EF4-FFF2-40B4-BE49-F238E27FC236}">
                <a16:creationId xmlns:a16="http://schemas.microsoft.com/office/drawing/2014/main" id="{70272FAD-DA49-F747-860F-075723A8B659}"/>
              </a:ext>
            </a:extLst>
          </p:cNvPr>
          <p:cNvSpPr>
            <a:spLocks noGrp="1"/>
          </p:cNvSpPr>
          <p:nvPr>
            <p:ph type="body" sz="quarter" idx="10" hasCustomPrompt="1"/>
          </p:nvPr>
        </p:nvSpPr>
        <p:spPr>
          <a:xfrm>
            <a:off x="1277541" y="983299"/>
            <a:ext cx="15880557" cy="1144709"/>
          </a:xfrm>
        </p:spPr>
        <p:txBody>
          <a:bodyPr/>
          <a:lstStyle>
            <a:lvl1pPr marL="0" indent="0" algn="ctr">
              <a:buNone/>
              <a:defRPr sz="6600">
                <a:solidFill>
                  <a:schemeClr val="bg1"/>
                </a:solidFill>
                <a:latin typeface="+mj-lt"/>
              </a:defRPr>
            </a:lvl1pPr>
            <a:lvl2pPr marL="685800" indent="0" algn="ctr">
              <a:buNone/>
              <a:defRPr>
                <a:solidFill>
                  <a:schemeClr val="bg1"/>
                </a:solidFill>
              </a:defRPr>
            </a:lvl2pPr>
            <a:lvl3pPr marL="1371599"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4F86B4B0-32BF-FE47-8D0E-EC690B55963E}"/>
              </a:ext>
            </a:extLst>
          </p:cNvPr>
          <p:cNvSpPr>
            <a:spLocks noGrp="1"/>
          </p:cNvSpPr>
          <p:nvPr>
            <p:ph sz="quarter" idx="11"/>
          </p:nvPr>
        </p:nvSpPr>
        <p:spPr>
          <a:xfrm>
            <a:off x="1371488" y="3404639"/>
            <a:ext cx="7489031" cy="543163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8" name="Content Placeholder 2">
            <a:extLst>
              <a:ext uri="{FF2B5EF4-FFF2-40B4-BE49-F238E27FC236}">
                <a16:creationId xmlns:a16="http://schemas.microsoft.com/office/drawing/2014/main" id="{893210E5-3DE4-BF49-A9D9-4279D29C26F2}"/>
              </a:ext>
            </a:extLst>
          </p:cNvPr>
          <p:cNvSpPr>
            <a:spLocks noGrp="1"/>
          </p:cNvSpPr>
          <p:nvPr>
            <p:ph sz="quarter" idx="12"/>
          </p:nvPr>
        </p:nvSpPr>
        <p:spPr>
          <a:xfrm>
            <a:off x="9605369" y="3404639"/>
            <a:ext cx="7489031" cy="543163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768759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magePlaceholder">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8288000" cy="10287000"/>
          </a:xfrm>
          <a:prstGeom prst="rect">
            <a:avLst/>
          </a:prstGeom>
          <a:pattFill prst="pct90">
            <a:fgClr>
              <a:schemeClr val="bg1">
                <a:lumMod val="85000"/>
              </a:schemeClr>
            </a:fgClr>
            <a:bgClr>
              <a:schemeClr val="bg1"/>
            </a:bgClr>
          </a:pattFill>
        </p:spPr>
        <p:txBody>
          <a:bodyPr rtlCol="0">
            <a:normAutofit/>
          </a:bodyPr>
          <a:lstStyle>
            <a:lvl1pPr marL="0" indent="0" algn="r">
              <a:buFontTx/>
              <a:buNone/>
              <a:defRPr sz="2400"/>
            </a:lvl1pPr>
          </a:lstStyle>
          <a:p>
            <a:pPr lvl="0"/>
            <a:endParaRPr lang="en-US" noProof="0"/>
          </a:p>
        </p:txBody>
      </p:sp>
    </p:spTree>
    <p:extLst>
      <p:ext uri="{BB962C8B-B14F-4D97-AF65-F5344CB8AC3E}">
        <p14:creationId xmlns:p14="http://schemas.microsoft.com/office/powerpoint/2010/main" val="313668156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AE6FF112-666E-9845-9D3C-1052E1E7ACA2}"/>
              </a:ext>
            </a:extLst>
          </p:cNvPr>
          <p:cNvSpPr/>
          <p:nvPr userDrawn="1"/>
        </p:nvSpPr>
        <p:spPr>
          <a:xfrm>
            <a:off x="-8463775" y="204788"/>
            <a:ext cx="26751776" cy="11805077"/>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a:t> </a:t>
            </a:r>
          </a:p>
        </p:txBody>
      </p:sp>
      <p:sp>
        <p:nvSpPr>
          <p:cNvPr id="15" name="Freeform 14">
            <a:extLst>
              <a:ext uri="{FF2B5EF4-FFF2-40B4-BE49-F238E27FC236}">
                <a16:creationId xmlns:a16="http://schemas.microsoft.com/office/drawing/2014/main" id="{33D314F6-3613-6B4A-9FB1-3B336846772A}"/>
              </a:ext>
            </a:extLst>
          </p:cNvPr>
          <p:cNvSpPr/>
          <p:nvPr userDrawn="1"/>
        </p:nvSpPr>
        <p:spPr>
          <a:xfrm rot="19940501">
            <a:off x="-14843485" y="-3724531"/>
            <a:ext cx="23126261" cy="22327922"/>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a:t>        </a:t>
            </a:r>
          </a:p>
        </p:txBody>
      </p:sp>
      <p:pic>
        <p:nvPicPr>
          <p:cNvPr id="8" name="Picture 7">
            <a:extLst>
              <a:ext uri="{FF2B5EF4-FFF2-40B4-BE49-F238E27FC236}">
                <a16:creationId xmlns:a16="http://schemas.microsoft.com/office/drawing/2014/main" id="{995945C0-A1DD-334E-91E8-9B785030903D}"/>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 y="-496932"/>
            <a:ext cx="18282584" cy="10287000"/>
          </a:xfrm>
          <a:prstGeom prst="rect">
            <a:avLst/>
          </a:prstGeom>
        </p:spPr>
      </p:pic>
      <p:sp>
        <p:nvSpPr>
          <p:cNvPr id="10" name="Text Placeholder 9">
            <a:extLst>
              <a:ext uri="{FF2B5EF4-FFF2-40B4-BE49-F238E27FC236}">
                <a16:creationId xmlns:a16="http://schemas.microsoft.com/office/drawing/2014/main" id="{8C6FB7FA-5927-A54B-BB7A-AF2D73810190}"/>
              </a:ext>
            </a:extLst>
          </p:cNvPr>
          <p:cNvSpPr>
            <a:spLocks noGrp="1"/>
          </p:cNvSpPr>
          <p:nvPr>
            <p:ph type="body" sz="quarter" idx="10" hasCustomPrompt="1"/>
          </p:nvPr>
        </p:nvSpPr>
        <p:spPr>
          <a:xfrm>
            <a:off x="1203722" y="4571146"/>
            <a:ext cx="15880557" cy="1144709"/>
          </a:xfrm>
        </p:spPr>
        <p:txBody>
          <a:bodyPr>
            <a:normAutofit/>
          </a:bodyPr>
          <a:lstStyle>
            <a:lvl1pPr marL="0" indent="0" algn="ctr">
              <a:buNone/>
              <a:defRPr sz="5400">
                <a:solidFill>
                  <a:schemeClr val="bg1"/>
                </a:solidFill>
                <a:latin typeface="+mj-lt"/>
              </a:defRPr>
            </a:lvl1pPr>
            <a:lvl2pPr marL="685800" indent="0" algn="ctr">
              <a:buNone/>
              <a:defRPr>
                <a:solidFill>
                  <a:schemeClr val="bg1"/>
                </a:solidFill>
              </a:defRPr>
            </a:lvl2pPr>
            <a:lvl3pPr marL="1371599"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0065C8-F40D-CC41-BFE0-F1EA75BBB49C}"/>
              </a:ext>
            </a:extLst>
          </p:cNvPr>
          <p:cNvSpPr>
            <a:spLocks noGrp="1"/>
          </p:cNvSpPr>
          <p:nvPr>
            <p:ph type="body" sz="quarter" idx="11"/>
          </p:nvPr>
        </p:nvSpPr>
        <p:spPr>
          <a:xfrm>
            <a:off x="1257301" y="5985105"/>
            <a:ext cx="15828170" cy="1197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6" name="Rectangle 15">
            <a:extLst>
              <a:ext uri="{FF2B5EF4-FFF2-40B4-BE49-F238E27FC236}">
                <a16:creationId xmlns:a16="http://schemas.microsoft.com/office/drawing/2014/main" id="{0E9B5594-36E5-D847-BBB6-2295E5BCE5EA}"/>
              </a:ext>
            </a:extLst>
          </p:cNvPr>
          <p:cNvSpPr/>
          <p:nvPr userDrawn="1"/>
        </p:nvSpPr>
        <p:spPr>
          <a:xfrm>
            <a:off x="0" y="9179169"/>
            <a:ext cx="18288000" cy="1107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a:t>z</a:t>
            </a:r>
          </a:p>
        </p:txBody>
      </p:sp>
      <p:cxnSp>
        <p:nvCxnSpPr>
          <p:cNvPr id="158" name="Straight Connector 157">
            <a:extLst>
              <a:ext uri="{FF2B5EF4-FFF2-40B4-BE49-F238E27FC236}">
                <a16:creationId xmlns:a16="http://schemas.microsoft.com/office/drawing/2014/main" id="{53434903-5C2B-EE44-965D-BB4F614E5616}"/>
              </a:ext>
            </a:extLst>
          </p:cNvPr>
          <p:cNvCxnSpPr>
            <a:cxnSpLocks/>
          </p:cNvCxnSpPr>
          <p:nvPr userDrawn="1"/>
        </p:nvCxnSpPr>
        <p:spPr>
          <a:xfrm flipV="1">
            <a:off x="15921920" y="9452918"/>
            <a:ext cx="0" cy="461664"/>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E5D63A30-082D-454B-AB0A-78CD88102A98}"/>
              </a:ext>
            </a:extLst>
          </p:cNvPr>
          <p:cNvSpPr>
            <a:spLocks noGrp="1"/>
          </p:cNvSpPr>
          <p:nvPr>
            <p:ph type="sldNum" sz="quarter" idx="4"/>
          </p:nvPr>
        </p:nvSpPr>
        <p:spPr>
          <a:xfrm>
            <a:off x="15921920" y="9439270"/>
            <a:ext cx="1108781" cy="547688"/>
          </a:xfrm>
          <a:prstGeom prst="rect">
            <a:avLst/>
          </a:prstGeom>
        </p:spPr>
        <p:txBody>
          <a:bodyPr vert="horz" lIns="91440" tIns="45720" rIns="91440" bIns="45720" rtlCol="0" anchor="ctr"/>
          <a:lstStyle>
            <a:lvl1pPr algn="ctr">
              <a:defRPr sz="1800">
                <a:solidFill>
                  <a:srgbClr val="179ADC"/>
                </a:solidFill>
              </a:defRPr>
            </a:lvl1pPr>
          </a:lstStyle>
          <a:p>
            <a:fld id="{CEF48CEA-885D-5C4E-A5CD-C931F1E95D6A}" type="slidenum">
              <a:rPr lang="en-US" smtClean="0"/>
              <a:pPr/>
              <a:t>‹nº›</a:t>
            </a:fld>
            <a:endParaRPr lang="en-US"/>
          </a:p>
        </p:txBody>
      </p:sp>
      <p:sp>
        <p:nvSpPr>
          <p:cNvPr id="160" name="Rectangle 159">
            <a:extLst>
              <a:ext uri="{FF2B5EF4-FFF2-40B4-BE49-F238E27FC236}">
                <a16:creationId xmlns:a16="http://schemas.microsoft.com/office/drawing/2014/main" id="{BF88EFB9-40B6-804F-86F5-49463560D9A2}"/>
              </a:ext>
            </a:extLst>
          </p:cNvPr>
          <p:cNvSpPr/>
          <p:nvPr userDrawn="1"/>
        </p:nvSpPr>
        <p:spPr>
          <a:xfrm>
            <a:off x="0" y="-33842"/>
            <a:ext cx="18288000" cy="1107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a:t>z</a:t>
            </a:r>
          </a:p>
        </p:txBody>
      </p:sp>
      <p:grpSp>
        <p:nvGrpSpPr>
          <p:cNvPr id="2" name="Agrupar 14">
            <a:extLst>
              <a:ext uri="{FF2B5EF4-FFF2-40B4-BE49-F238E27FC236}">
                <a16:creationId xmlns:a16="http://schemas.microsoft.com/office/drawing/2014/main" id="{180F6310-CC9B-1F88-CA39-F34AF3EFCE46}"/>
              </a:ext>
            </a:extLst>
          </p:cNvPr>
          <p:cNvGrpSpPr>
            <a:grpSpLocks/>
          </p:cNvGrpSpPr>
          <p:nvPr userDrawn="1"/>
        </p:nvGrpSpPr>
        <p:grpSpPr bwMode="auto">
          <a:xfrm>
            <a:off x="403992" y="9381145"/>
            <a:ext cx="7589806" cy="751830"/>
            <a:chOff x="230284" y="6182971"/>
            <a:chExt cx="6566171" cy="597876"/>
          </a:xfrm>
        </p:grpSpPr>
        <p:pic>
          <p:nvPicPr>
            <p:cNvPr id="3" name="Imagem 15" descr="Logotipo&#10;&#10;Descrição gerada automaticamente">
              <a:extLst>
                <a:ext uri="{FF2B5EF4-FFF2-40B4-BE49-F238E27FC236}">
                  <a16:creationId xmlns:a16="http://schemas.microsoft.com/office/drawing/2014/main" id="{A4FD5CF0-EF6B-20FA-15E3-F9968C1E8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284" y="6182971"/>
              <a:ext cx="818616" cy="59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16">
              <a:extLst>
                <a:ext uri="{FF2B5EF4-FFF2-40B4-BE49-F238E27FC236}">
                  <a16:creationId xmlns:a16="http://schemas.microsoft.com/office/drawing/2014/main" id="{74DB3350-41D4-786D-F615-71159193F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237" y="6268972"/>
              <a:ext cx="5621218" cy="43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05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671B"/>
        </a:solidFill>
        <a:effectLst/>
      </p:bgPr>
    </p:bg>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65A6EE7-3E4E-064C-85BD-F731727138CE}"/>
              </a:ext>
            </a:extLst>
          </p:cNvPr>
          <p:cNvSpPr/>
          <p:nvPr userDrawn="1"/>
        </p:nvSpPr>
        <p:spPr>
          <a:xfrm>
            <a:off x="2636691" y="2883661"/>
            <a:ext cx="18289383" cy="9984321"/>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3" name="Freeform 22">
            <a:extLst>
              <a:ext uri="{FF2B5EF4-FFF2-40B4-BE49-F238E27FC236}">
                <a16:creationId xmlns:a16="http://schemas.microsoft.com/office/drawing/2014/main" id="{1B47E00D-1867-DC48-89CD-15C62638CAB2}"/>
              </a:ext>
            </a:extLst>
          </p:cNvPr>
          <p:cNvSpPr/>
          <p:nvPr userDrawn="1"/>
        </p:nvSpPr>
        <p:spPr>
          <a:xfrm>
            <a:off x="-2294793" y="-3033345"/>
            <a:ext cx="23126261" cy="21631137"/>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9" name="Picture 8">
            <a:extLst>
              <a:ext uri="{FF2B5EF4-FFF2-40B4-BE49-F238E27FC236}">
                <a16:creationId xmlns:a16="http://schemas.microsoft.com/office/drawing/2014/main" id="{C2306AC9-ACBB-8D43-9C85-5C5E519B5F9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5417" y="0"/>
            <a:ext cx="18282584" cy="10287000"/>
          </a:xfrm>
          <a:prstGeom prst="rect">
            <a:avLst/>
          </a:prstGeom>
        </p:spPr>
      </p:pic>
      <p:sp>
        <p:nvSpPr>
          <p:cNvPr id="10" name="Text Placeholder 9">
            <a:extLst>
              <a:ext uri="{FF2B5EF4-FFF2-40B4-BE49-F238E27FC236}">
                <a16:creationId xmlns:a16="http://schemas.microsoft.com/office/drawing/2014/main" id="{A300D7C3-4927-9441-8374-31D2B3F9EED4}"/>
              </a:ext>
            </a:extLst>
          </p:cNvPr>
          <p:cNvSpPr>
            <a:spLocks noGrp="1"/>
          </p:cNvSpPr>
          <p:nvPr>
            <p:ph type="body" sz="quarter" idx="10" hasCustomPrompt="1"/>
          </p:nvPr>
        </p:nvSpPr>
        <p:spPr>
          <a:xfrm>
            <a:off x="1203722" y="4571146"/>
            <a:ext cx="15880557" cy="1144709"/>
          </a:xfrm>
        </p:spPr>
        <p:txBody>
          <a:bodyPr>
            <a:normAutofit/>
          </a:bodyPr>
          <a:lstStyle>
            <a:lvl1pPr marL="0" indent="0" algn="ctr">
              <a:buNone/>
              <a:defRPr sz="5400">
                <a:solidFill>
                  <a:schemeClr val="bg1"/>
                </a:solidFill>
                <a:latin typeface="+mj-lt"/>
              </a:defRPr>
            </a:lvl1pPr>
            <a:lvl2pPr marL="685800" indent="0" algn="ctr">
              <a:buNone/>
              <a:defRPr>
                <a:solidFill>
                  <a:schemeClr val="bg1"/>
                </a:solidFill>
              </a:defRPr>
            </a:lvl2pPr>
            <a:lvl3pPr marL="1371599"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A1A8F8DB-3913-8544-BA70-8162AF39A64C}"/>
              </a:ext>
            </a:extLst>
          </p:cNvPr>
          <p:cNvSpPr>
            <a:spLocks noGrp="1"/>
          </p:cNvSpPr>
          <p:nvPr>
            <p:ph type="body" sz="quarter" idx="11"/>
          </p:nvPr>
        </p:nvSpPr>
        <p:spPr>
          <a:xfrm>
            <a:off x="1257301" y="5985105"/>
            <a:ext cx="15828170" cy="1197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910106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F6093"/>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FEEBD7-6C35-9B48-BEBA-D454229681D2}"/>
              </a:ext>
            </a:extLst>
          </p:cNvPr>
          <p:cNvGrpSpPr/>
          <p:nvPr userDrawn="1"/>
        </p:nvGrpSpPr>
        <p:grpSpPr>
          <a:xfrm>
            <a:off x="-3699082" y="573217"/>
            <a:ext cx="24628913" cy="14071589"/>
            <a:chOff x="-2466055" y="382144"/>
            <a:chExt cx="16419275" cy="9381059"/>
          </a:xfrm>
        </p:grpSpPr>
        <p:sp>
          <p:nvSpPr>
            <p:cNvPr id="13" name="Freeform 12">
              <a:extLst>
                <a:ext uri="{FF2B5EF4-FFF2-40B4-BE49-F238E27FC236}">
                  <a16:creationId xmlns:a16="http://schemas.microsoft.com/office/drawing/2014/main" id="{10232C18-81AB-C841-9C72-C271B349C6F8}"/>
                </a:ext>
              </a:extLst>
            </p:cNvPr>
            <p:cNvSpPr/>
            <p:nvPr userDrawn="1"/>
          </p:nvSpPr>
          <p:spPr>
            <a:xfrm rot="12537598">
              <a:off x="-2466055" y="1315909"/>
              <a:ext cx="14178773" cy="6436710"/>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4" name="Freeform 13">
              <a:extLst>
                <a:ext uri="{FF2B5EF4-FFF2-40B4-BE49-F238E27FC236}">
                  <a16:creationId xmlns:a16="http://schemas.microsoft.com/office/drawing/2014/main" id="{4B98E909-0BB1-AC48-8196-16440CFCF6A7}"/>
                </a:ext>
              </a:extLst>
            </p:cNvPr>
            <p:cNvSpPr/>
            <p:nvPr userDrawn="1"/>
          </p:nvSpPr>
          <p:spPr>
            <a:xfrm rot="9807336">
              <a:off x="-2135278" y="382144"/>
              <a:ext cx="16088498" cy="938105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pic>
        <p:nvPicPr>
          <p:cNvPr id="9" name="Picture 8">
            <a:extLst>
              <a:ext uri="{FF2B5EF4-FFF2-40B4-BE49-F238E27FC236}">
                <a16:creationId xmlns:a16="http://schemas.microsoft.com/office/drawing/2014/main" id="{A2FF51A2-11D9-8540-B76B-5E85AD67B61F}"/>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 y="-2"/>
            <a:ext cx="18282584" cy="10287000"/>
          </a:xfrm>
          <a:prstGeom prst="rect">
            <a:avLst/>
          </a:prstGeom>
        </p:spPr>
      </p:pic>
      <p:sp>
        <p:nvSpPr>
          <p:cNvPr id="10" name="Text Placeholder 9">
            <a:extLst>
              <a:ext uri="{FF2B5EF4-FFF2-40B4-BE49-F238E27FC236}">
                <a16:creationId xmlns:a16="http://schemas.microsoft.com/office/drawing/2014/main" id="{EF328F71-C8C0-9349-A992-028A35C3C688}"/>
              </a:ext>
            </a:extLst>
          </p:cNvPr>
          <p:cNvSpPr>
            <a:spLocks noGrp="1"/>
          </p:cNvSpPr>
          <p:nvPr>
            <p:ph type="body" sz="quarter" idx="10" hasCustomPrompt="1"/>
          </p:nvPr>
        </p:nvSpPr>
        <p:spPr>
          <a:xfrm>
            <a:off x="1203722" y="4571146"/>
            <a:ext cx="15880557" cy="1144709"/>
          </a:xfrm>
        </p:spPr>
        <p:txBody>
          <a:bodyPr>
            <a:normAutofit/>
          </a:bodyPr>
          <a:lstStyle>
            <a:lvl1pPr marL="0" indent="0" algn="ctr">
              <a:buNone/>
              <a:defRPr sz="5400">
                <a:solidFill>
                  <a:schemeClr val="bg1"/>
                </a:solidFill>
                <a:latin typeface="+mj-lt"/>
              </a:defRPr>
            </a:lvl1pPr>
            <a:lvl2pPr marL="685800" indent="0" algn="ctr">
              <a:buNone/>
              <a:defRPr>
                <a:solidFill>
                  <a:schemeClr val="bg1"/>
                </a:solidFill>
              </a:defRPr>
            </a:lvl2pPr>
            <a:lvl3pPr marL="1371599"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05DC2029-99FD-0C49-A3FE-4811D35E2246}"/>
              </a:ext>
            </a:extLst>
          </p:cNvPr>
          <p:cNvSpPr>
            <a:spLocks noGrp="1"/>
          </p:cNvSpPr>
          <p:nvPr>
            <p:ph type="body" sz="quarter" idx="11"/>
          </p:nvPr>
        </p:nvSpPr>
        <p:spPr>
          <a:xfrm>
            <a:off x="1257301" y="5985105"/>
            <a:ext cx="15828170" cy="1197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435143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0232C18-81AB-C841-9C72-C271B349C6F8}"/>
              </a:ext>
            </a:extLst>
          </p:cNvPr>
          <p:cNvSpPr/>
          <p:nvPr userDrawn="1"/>
        </p:nvSpPr>
        <p:spPr>
          <a:xfrm rot="9062402" flipH="1">
            <a:off x="-586625" y="-693137"/>
            <a:ext cx="20037114" cy="9655065"/>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4" name="Freeform 13">
            <a:extLst>
              <a:ext uri="{FF2B5EF4-FFF2-40B4-BE49-F238E27FC236}">
                <a16:creationId xmlns:a16="http://schemas.microsoft.com/office/drawing/2014/main" id="{4B98E909-0BB1-AC48-8196-16440CFCF6A7}"/>
              </a:ext>
            </a:extLst>
          </p:cNvPr>
          <p:cNvSpPr/>
          <p:nvPr userDrawn="1"/>
        </p:nvSpPr>
        <p:spPr>
          <a:xfrm rot="11792664" flipH="1">
            <a:off x="-3752850" y="-2093784"/>
            <a:ext cx="22735893" cy="1407158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8" name="Picture 7">
            <a:extLst>
              <a:ext uri="{FF2B5EF4-FFF2-40B4-BE49-F238E27FC236}">
                <a16:creationId xmlns:a16="http://schemas.microsoft.com/office/drawing/2014/main" id="{755DE692-C329-5F4B-A87A-0BCA8F359074}"/>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5417" y="0"/>
            <a:ext cx="18282584" cy="10287000"/>
          </a:xfrm>
          <a:prstGeom prst="rect">
            <a:avLst/>
          </a:prstGeom>
        </p:spPr>
      </p:pic>
      <p:sp>
        <p:nvSpPr>
          <p:cNvPr id="9" name="Text Placeholder 9">
            <a:extLst>
              <a:ext uri="{FF2B5EF4-FFF2-40B4-BE49-F238E27FC236}">
                <a16:creationId xmlns:a16="http://schemas.microsoft.com/office/drawing/2014/main" id="{53F50C53-93C9-5C4B-A717-67A0AFDD7820}"/>
              </a:ext>
            </a:extLst>
          </p:cNvPr>
          <p:cNvSpPr>
            <a:spLocks noGrp="1"/>
          </p:cNvSpPr>
          <p:nvPr>
            <p:ph type="body" sz="quarter" idx="10" hasCustomPrompt="1"/>
          </p:nvPr>
        </p:nvSpPr>
        <p:spPr>
          <a:xfrm>
            <a:off x="1203722" y="4571146"/>
            <a:ext cx="15880557" cy="1144709"/>
          </a:xfrm>
        </p:spPr>
        <p:txBody>
          <a:bodyPr>
            <a:normAutofit/>
          </a:bodyPr>
          <a:lstStyle>
            <a:lvl1pPr marL="0" indent="0" algn="ctr">
              <a:buNone/>
              <a:defRPr sz="5400">
                <a:solidFill>
                  <a:schemeClr val="bg1"/>
                </a:solidFill>
                <a:latin typeface="+mj-lt"/>
              </a:defRPr>
            </a:lvl1pPr>
            <a:lvl2pPr marL="685800" indent="0" algn="ctr">
              <a:buNone/>
              <a:defRPr>
                <a:solidFill>
                  <a:schemeClr val="bg1"/>
                </a:solidFill>
              </a:defRPr>
            </a:lvl2pPr>
            <a:lvl3pPr marL="1371599"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r>
              <a:rPr lang="en-US"/>
              <a:t>CLICK TO EDIT MASTER TEXT STYLES</a:t>
            </a:r>
          </a:p>
        </p:txBody>
      </p:sp>
      <p:sp>
        <p:nvSpPr>
          <p:cNvPr id="12" name="Text Placeholder 4">
            <a:extLst>
              <a:ext uri="{FF2B5EF4-FFF2-40B4-BE49-F238E27FC236}">
                <a16:creationId xmlns:a16="http://schemas.microsoft.com/office/drawing/2014/main" id="{5C622FB9-26F8-FF4B-A529-ABE9B0B14FB7}"/>
              </a:ext>
            </a:extLst>
          </p:cNvPr>
          <p:cNvSpPr>
            <a:spLocks noGrp="1"/>
          </p:cNvSpPr>
          <p:nvPr>
            <p:ph type="body" sz="quarter" idx="11"/>
          </p:nvPr>
        </p:nvSpPr>
        <p:spPr>
          <a:xfrm>
            <a:off x="1257301" y="5985105"/>
            <a:ext cx="15828170" cy="1197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14067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932E336-A3B3-234A-81E6-62C1AD3B037F}"/>
              </a:ext>
            </a:extLst>
          </p:cNvPr>
          <p:cNvSpPr/>
          <p:nvPr userDrawn="1"/>
        </p:nvSpPr>
        <p:spPr>
          <a:xfrm>
            <a:off x="-8163738" y="247651"/>
            <a:ext cx="26751776" cy="11805077"/>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a:t> </a:t>
            </a:r>
          </a:p>
        </p:txBody>
      </p:sp>
      <p:sp>
        <p:nvSpPr>
          <p:cNvPr id="15" name="Freeform 14">
            <a:extLst>
              <a:ext uri="{FF2B5EF4-FFF2-40B4-BE49-F238E27FC236}">
                <a16:creationId xmlns:a16="http://schemas.microsoft.com/office/drawing/2014/main" id="{C735E8D8-B955-BD44-A2E3-90CC8512C563}"/>
              </a:ext>
            </a:extLst>
          </p:cNvPr>
          <p:cNvSpPr/>
          <p:nvPr userDrawn="1"/>
        </p:nvSpPr>
        <p:spPr>
          <a:xfrm rot="19892205">
            <a:off x="2213913" y="2800883"/>
            <a:ext cx="22250619" cy="22233134"/>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8" name="Picture 7">
            <a:extLst>
              <a:ext uri="{FF2B5EF4-FFF2-40B4-BE49-F238E27FC236}">
                <a16:creationId xmlns:a16="http://schemas.microsoft.com/office/drawing/2014/main" id="{1B8AD365-99D8-F940-B826-3C969971F8EE}"/>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5417" y="0"/>
            <a:ext cx="18282584" cy="10287000"/>
          </a:xfrm>
          <a:prstGeom prst="rect">
            <a:avLst/>
          </a:prstGeom>
        </p:spPr>
      </p:pic>
      <p:sp>
        <p:nvSpPr>
          <p:cNvPr id="9" name="Title 1">
            <a:extLst>
              <a:ext uri="{FF2B5EF4-FFF2-40B4-BE49-F238E27FC236}">
                <a16:creationId xmlns:a16="http://schemas.microsoft.com/office/drawing/2014/main" id="{C571E7E0-F376-3E47-943E-3E9DFA54421A}"/>
              </a:ext>
            </a:extLst>
          </p:cNvPr>
          <p:cNvSpPr>
            <a:spLocks noGrp="1"/>
          </p:cNvSpPr>
          <p:nvPr>
            <p:ph type="title"/>
          </p:nvPr>
        </p:nvSpPr>
        <p:spPr>
          <a:xfrm>
            <a:off x="1257300" y="547688"/>
            <a:ext cx="15773400" cy="1988345"/>
          </a:xfrm>
        </p:spPr>
        <p:txBody>
          <a:bodyPr/>
          <a:lstStyle>
            <a:lvl1pPr>
              <a:defRPr>
                <a:solidFill>
                  <a:schemeClr val="bg1"/>
                </a:solidFill>
              </a:defRPr>
            </a:lvl1pPr>
          </a:lstStyle>
          <a:p>
            <a:r>
              <a:rPr lang="pt-BR"/>
              <a:t>Clique para editar o título Mestre</a:t>
            </a:r>
            <a:endParaRPr lang="en-US"/>
          </a:p>
        </p:txBody>
      </p:sp>
      <p:sp>
        <p:nvSpPr>
          <p:cNvPr id="12" name="Content Placeholder 2">
            <a:extLst>
              <a:ext uri="{FF2B5EF4-FFF2-40B4-BE49-F238E27FC236}">
                <a16:creationId xmlns:a16="http://schemas.microsoft.com/office/drawing/2014/main" id="{592C0D3E-B7EE-AA40-89FD-5C8065DFFD52}"/>
              </a:ext>
            </a:extLst>
          </p:cNvPr>
          <p:cNvSpPr>
            <a:spLocks noGrp="1"/>
          </p:cNvSpPr>
          <p:nvPr>
            <p:ph sz="half" idx="1"/>
          </p:nvPr>
        </p:nvSpPr>
        <p:spPr>
          <a:xfrm>
            <a:off x="1257299" y="2738438"/>
            <a:ext cx="15773399" cy="60657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3" name="Straight Connector 12">
            <a:extLst>
              <a:ext uri="{FF2B5EF4-FFF2-40B4-BE49-F238E27FC236}">
                <a16:creationId xmlns:a16="http://schemas.microsoft.com/office/drawing/2014/main" id="{AE3D004A-1D31-5E40-B60C-FB814CA3FD66}"/>
              </a:ext>
            </a:extLst>
          </p:cNvPr>
          <p:cNvCxnSpPr/>
          <p:nvPr userDrawn="1"/>
        </p:nvCxnSpPr>
        <p:spPr>
          <a:xfrm>
            <a:off x="1257300" y="9176303"/>
            <a:ext cx="1577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Agrupar 12">
            <a:extLst>
              <a:ext uri="{FF2B5EF4-FFF2-40B4-BE49-F238E27FC236}">
                <a16:creationId xmlns:a16="http://schemas.microsoft.com/office/drawing/2014/main" id="{01A17B61-501D-06F9-6151-1227259F9E2A}"/>
              </a:ext>
            </a:extLst>
          </p:cNvPr>
          <p:cNvGrpSpPr>
            <a:grpSpLocks/>
          </p:cNvGrpSpPr>
          <p:nvPr userDrawn="1"/>
        </p:nvGrpSpPr>
        <p:grpSpPr bwMode="auto">
          <a:xfrm>
            <a:off x="1257298" y="9221392"/>
            <a:ext cx="6823077" cy="988087"/>
            <a:chOff x="2438401" y="5532208"/>
            <a:chExt cx="7770565" cy="1002322"/>
          </a:xfrm>
        </p:grpSpPr>
        <p:pic>
          <p:nvPicPr>
            <p:cNvPr id="3" name="Imagem 13">
              <a:extLst>
                <a:ext uri="{FF2B5EF4-FFF2-40B4-BE49-F238E27FC236}">
                  <a16:creationId xmlns:a16="http://schemas.microsoft.com/office/drawing/2014/main" id="{95A56AA8-2EF8-4DF2-23AA-D22004823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14" descr="Logotipo&#10;&#10;Descrição gerada automaticamente">
              <a:extLst>
                <a:ext uri="{FF2B5EF4-FFF2-40B4-BE49-F238E27FC236}">
                  <a16:creationId xmlns:a16="http://schemas.microsoft.com/office/drawing/2014/main" id="{2728FE4A-DAC0-CED6-A19F-798D5CA3E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28303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4B8B5B-9B5F-E048-B1C3-F50719D0B778}"/>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5417" y="0"/>
            <a:ext cx="18282584" cy="10287000"/>
          </a:xfrm>
          <a:prstGeom prst="rect">
            <a:avLst/>
          </a:prstGeom>
        </p:spPr>
      </p:pic>
      <p:sp>
        <p:nvSpPr>
          <p:cNvPr id="7" name="Title 1">
            <a:extLst>
              <a:ext uri="{FF2B5EF4-FFF2-40B4-BE49-F238E27FC236}">
                <a16:creationId xmlns:a16="http://schemas.microsoft.com/office/drawing/2014/main" id="{E0568E8B-C552-5E4F-AB07-E460670D91F4}"/>
              </a:ext>
            </a:extLst>
          </p:cNvPr>
          <p:cNvSpPr>
            <a:spLocks noGrp="1"/>
          </p:cNvSpPr>
          <p:nvPr>
            <p:ph type="title"/>
          </p:nvPr>
        </p:nvSpPr>
        <p:spPr>
          <a:xfrm>
            <a:off x="1257300" y="547688"/>
            <a:ext cx="15773400" cy="1988345"/>
          </a:xfrm>
        </p:spPr>
        <p:txBody>
          <a:bodyPr/>
          <a:lstStyle>
            <a:lvl1pPr>
              <a:defRPr>
                <a:solidFill>
                  <a:schemeClr val="bg1"/>
                </a:solidFill>
              </a:defRPr>
            </a:lvl1pPr>
          </a:lstStyle>
          <a:p>
            <a:r>
              <a:rPr lang="pt-BR"/>
              <a:t>Clique para editar o título Mestre</a:t>
            </a:r>
            <a:endParaRPr lang="en-US"/>
          </a:p>
        </p:txBody>
      </p:sp>
      <p:sp>
        <p:nvSpPr>
          <p:cNvPr id="10" name="Content Placeholder 2">
            <a:extLst>
              <a:ext uri="{FF2B5EF4-FFF2-40B4-BE49-F238E27FC236}">
                <a16:creationId xmlns:a16="http://schemas.microsoft.com/office/drawing/2014/main" id="{72CCBA33-E6E0-384E-90A8-EAE66CFDCE87}"/>
              </a:ext>
            </a:extLst>
          </p:cNvPr>
          <p:cNvSpPr>
            <a:spLocks noGrp="1"/>
          </p:cNvSpPr>
          <p:nvPr>
            <p:ph sz="half" idx="1"/>
          </p:nvPr>
        </p:nvSpPr>
        <p:spPr>
          <a:xfrm>
            <a:off x="1257299" y="2738438"/>
            <a:ext cx="15773399" cy="60657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cxnSp>
        <p:nvCxnSpPr>
          <p:cNvPr id="12" name="Straight Connector 11">
            <a:extLst>
              <a:ext uri="{FF2B5EF4-FFF2-40B4-BE49-F238E27FC236}">
                <a16:creationId xmlns:a16="http://schemas.microsoft.com/office/drawing/2014/main" id="{3D8498F2-7E45-BB45-87B1-0F67E22B7AAF}"/>
              </a:ext>
            </a:extLst>
          </p:cNvPr>
          <p:cNvCxnSpPr/>
          <p:nvPr userDrawn="1"/>
        </p:nvCxnSpPr>
        <p:spPr>
          <a:xfrm>
            <a:off x="1257300" y="9176303"/>
            <a:ext cx="1577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Agrupar 12">
            <a:extLst>
              <a:ext uri="{FF2B5EF4-FFF2-40B4-BE49-F238E27FC236}">
                <a16:creationId xmlns:a16="http://schemas.microsoft.com/office/drawing/2014/main" id="{E83F77E3-86A3-A494-1D9F-55406035697D}"/>
              </a:ext>
            </a:extLst>
          </p:cNvPr>
          <p:cNvGrpSpPr>
            <a:grpSpLocks/>
          </p:cNvGrpSpPr>
          <p:nvPr userDrawn="1"/>
        </p:nvGrpSpPr>
        <p:grpSpPr bwMode="auto">
          <a:xfrm>
            <a:off x="1257299" y="9208058"/>
            <a:ext cx="7377852" cy="1068427"/>
            <a:chOff x="2438401" y="5532208"/>
            <a:chExt cx="7770565" cy="1002322"/>
          </a:xfrm>
        </p:grpSpPr>
        <p:pic>
          <p:nvPicPr>
            <p:cNvPr id="3" name="Imagem 13">
              <a:extLst>
                <a:ext uri="{FF2B5EF4-FFF2-40B4-BE49-F238E27FC236}">
                  <a16:creationId xmlns:a16="http://schemas.microsoft.com/office/drawing/2014/main" id="{0E960353-37F3-45E7-8F4C-F5BA258E2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118" y="5634113"/>
              <a:ext cx="685584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14" descr="Logotipo&#10;&#10;Descrição gerada automaticamente">
              <a:extLst>
                <a:ext uri="{FF2B5EF4-FFF2-40B4-BE49-F238E27FC236}">
                  <a16:creationId xmlns:a16="http://schemas.microsoft.com/office/drawing/2014/main" id="{4EBDB043-E2D0-2F66-0040-53D6A5C0A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5532208"/>
              <a:ext cx="1002322" cy="100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b="0" i="0">
                <a:solidFill>
                  <a:schemeClr val="bg1"/>
                </a:solidFill>
                <a:latin typeface="+mj-lt"/>
              </a:defRPr>
            </a:lvl1pPr>
          </a:lstStyle>
          <a:p>
            <a:endParaRPr lang="en-US"/>
          </a:p>
        </p:txBody>
      </p:sp>
      <p:sp>
        <p:nvSpPr>
          <p:cNvPr id="8" name="Footer Placeholder 7">
            <a:extLst>
              <a:ext uri="{FF2B5EF4-FFF2-40B4-BE49-F238E27FC236}">
                <a16:creationId xmlns:a16="http://schemas.microsoft.com/office/drawing/2014/main" id="{4937C701-9021-9B48-B6E2-EF064D2D7E4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9" name="Slide Number Placeholder 8">
            <a:extLst>
              <a:ext uri="{FF2B5EF4-FFF2-40B4-BE49-F238E27FC236}">
                <a16:creationId xmlns:a16="http://schemas.microsoft.com/office/drawing/2014/main" id="{553C139E-C1A2-974C-9251-5CB501243A9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EF48CEA-885D-5C4E-A5CD-C931F1E95D6A}" type="slidenum">
              <a:rPr lang="en-US" smtClean="0"/>
              <a:t>‹nº›</a:t>
            </a:fld>
            <a:endParaRPr lang="en-US"/>
          </a:p>
        </p:txBody>
      </p:sp>
    </p:spTree>
    <p:extLst>
      <p:ext uri="{BB962C8B-B14F-4D97-AF65-F5344CB8AC3E}">
        <p14:creationId xmlns:p14="http://schemas.microsoft.com/office/powerpoint/2010/main" val="1056680579"/>
      </p:ext>
    </p:extLst>
  </p:cSld>
  <p:clrMap bg1="lt1" tx1="dk1" bg2="lt2" tx2="dk2" accent1="accent1" accent2="accent2" accent3="accent3" accent4="accent4" accent5="accent5" accent6="accent6" hlink="hlink" folHlink="folHlink"/>
  <p:sldLayoutIdLst>
    <p:sldLayoutId id="2147483949" r:id="rId1"/>
    <p:sldLayoutId id="2147483973" r:id="rId2"/>
    <p:sldLayoutId id="2147483977" r:id="rId3"/>
    <p:sldLayoutId id="2147483979" r:id="rId4"/>
    <p:sldLayoutId id="2147483975" r:id="rId5"/>
    <p:sldLayoutId id="2147483976" r:id="rId6"/>
    <p:sldLayoutId id="2147483981" r:id="rId7"/>
    <p:sldLayoutId id="2147483978" r:id="rId8"/>
    <p:sldLayoutId id="2147483972" r:id="rId9"/>
    <p:sldLayoutId id="2147483922" r:id="rId10"/>
    <p:sldLayoutId id="2147483983" r:id="rId11"/>
    <p:sldLayoutId id="2147483984" r:id="rId12"/>
    <p:sldLayoutId id="2147483985" r:id="rId13"/>
    <p:sldLayoutId id="2147483989" r:id="rId14"/>
    <p:sldLayoutId id="2147484004" r:id="rId15"/>
    <p:sldLayoutId id="2147484003" r:id="rId16"/>
    <p:sldLayoutId id="2147484005" r:id="rId17"/>
    <p:sldLayoutId id="2147484006" r:id="rId18"/>
    <p:sldLayoutId id="2147484007" r:id="rId19"/>
    <p:sldLayoutId id="2147483986" r:id="rId20"/>
    <p:sldLayoutId id="2147483987" r:id="rId21"/>
    <p:sldLayoutId id="2147483988" r:id="rId22"/>
    <p:sldLayoutId id="2147483991" r:id="rId23"/>
    <p:sldLayoutId id="2147483992" r:id="rId24"/>
    <p:sldLayoutId id="2147483993" r:id="rId25"/>
    <p:sldLayoutId id="2147483996" r:id="rId26"/>
    <p:sldLayoutId id="2147483997" r:id="rId27"/>
    <p:sldLayoutId id="2147483998" r:id="rId28"/>
    <p:sldLayoutId id="2147483999" r:id="rId29"/>
    <p:sldLayoutId id="2147484000" r:id="rId30"/>
    <p:sldLayoutId id="2147484001" r:id="rId31"/>
    <p:sldLayoutId id="2147484002" r:id="rId32"/>
    <p:sldLayoutId id="2147483982" r:id="rId33"/>
    <p:sldLayoutId id="2147484011" r:id="rId34"/>
  </p:sldLayoutIdLst>
  <p:hf hdr="0" ftr="0" dt="0"/>
  <p:txStyles>
    <p:titleStyle>
      <a:lvl1pPr algn="ctr" defTabSz="1371600" rtl="0" eaLnBrk="1" latinLnBrk="0" hangingPunct="1">
        <a:lnSpc>
          <a:spcPct val="90000"/>
        </a:lnSpc>
        <a:spcBef>
          <a:spcPct val="0"/>
        </a:spcBef>
        <a:buNone/>
        <a:defRPr sz="6600" b="0" i="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a:buChar char="•"/>
        <a:defRPr sz="4200" b="0" i="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a:buChar char="•"/>
        <a:defRPr sz="3600" b="0" i="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a:buChar char="•"/>
        <a:defRPr sz="30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a:buChar char="•"/>
        <a:defRPr sz="2700" b="0" i="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a:buChar char="•"/>
        <a:defRPr sz="2700" b="0" i="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4.xml"/><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CFB9EF-FB7C-A2D9-EFC9-4840168D7FA4}"/>
              </a:ext>
            </a:extLst>
          </p:cNvPr>
          <p:cNvSpPr>
            <a:spLocks noGrp="1"/>
          </p:cNvSpPr>
          <p:nvPr>
            <p:ph type="sldNum" sz="quarter" idx="4294967295"/>
          </p:nvPr>
        </p:nvSpPr>
        <p:spPr>
          <a:xfrm>
            <a:off x="16159163" y="9534526"/>
            <a:ext cx="871538" cy="547688"/>
          </a:xfrm>
          <a:prstGeom prst="rect">
            <a:avLst/>
          </a:prstGeom>
        </p:spPr>
        <p:txBody>
          <a:bodyPr/>
          <a:lstStyle/>
          <a:p>
            <a:pPr>
              <a:defRPr/>
            </a:pPr>
            <a:fld id="{C3F2FCC4-3E9C-4B7E-9BB1-254DC0C01CC0}" type="slidenum">
              <a:rPr lang="en-US"/>
              <a:pPr>
                <a:defRPr/>
              </a:pPr>
              <a:t>1</a:t>
            </a:fld>
            <a:endParaRPr lang="en-US"/>
          </a:p>
        </p:txBody>
      </p:sp>
      <p:sp>
        <p:nvSpPr>
          <p:cNvPr id="3" name="Title 1">
            <a:extLst>
              <a:ext uri="{FF2B5EF4-FFF2-40B4-BE49-F238E27FC236}">
                <a16:creationId xmlns:a16="http://schemas.microsoft.com/office/drawing/2014/main" id="{97AEE53D-0DC9-57ED-BC8A-B7388C9D664A}"/>
              </a:ext>
            </a:extLst>
          </p:cNvPr>
          <p:cNvSpPr txBox="1">
            <a:spLocks/>
          </p:cNvSpPr>
          <p:nvPr/>
        </p:nvSpPr>
        <p:spPr bwMode="auto">
          <a:xfrm>
            <a:off x="780041" y="5921992"/>
            <a:ext cx="16727917" cy="135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274265" tIns="137133" rIns="274265" bIns="137133" numCol="1" anchor="ctr" anchorCtr="0" compatLnSpc="1">
            <a:prstTxWarp prst="textNoShape">
              <a:avLst/>
            </a:prstTxWarp>
          </a:bodyPr>
          <a:lstStyle>
            <a:lvl1pPr algn="l" defTabSz="913607" rtl="0" eaLnBrk="1" fontAlgn="base" hangingPunct="1">
              <a:lnSpc>
                <a:spcPct val="90000"/>
              </a:lnSpc>
              <a:spcBef>
                <a:spcPct val="0"/>
              </a:spcBef>
              <a:spcAft>
                <a:spcPct val="0"/>
              </a:spcAft>
              <a:defRPr lang="en-US" sz="4000" b="0" i="0" kern="1200">
                <a:solidFill>
                  <a:schemeClr val="bg1"/>
                </a:solidFill>
                <a:latin typeface="+mj-lt"/>
                <a:ea typeface="Helvetica Light" charset="0"/>
                <a:cs typeface="Helvetica Light" charset="0"/>
              </a:defRPr>
            </a:lvl1pPr>
            <a:lvl2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2pPr>
            <a:lvl3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3pPr>
            <a:lvl4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4pPr>
            <a:lvl5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5pPr>
            <a:lvl6pPr marL="2286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6pPr>
            <a:lvl7pPr marL="4572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7pPr>
            <a:lvl8pPr marL="6858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8pPr>
            <a:lvl9pPr marL="9144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9pPr>
          </a:lstStyle>
          <a:p>
            <a:pPr algn="ctr"/>
            <a:r>
              <a:rPr lang="es-PY" sz="1800" b="1" dirty="0">
                <a:effectLst/>
                <a:latin typeface="Calibri" panose="020F0502020204030204" pitchFamily="34" charset="0"/>
              </a:rPr>
              <a:t>TALLER SOBRE EL USO DE MODELOS DE TRANSMISIÓN PARA SIMULAR EPIDEMIAS DE FIEBRE AFTOSA Y LA IMPLEMENTACIÓN DE ACCIONES DE CONTROL </a:t>
            </a:r>
            <a:endParaRPr lang="es-PY" sz="1000" dirty="0">
              <a:effectLst/>
            </a:endParaRPr>
          </a:p>
          <a:p>
            <a:pPr algn="ctr"/>
            <a:r>
              <a:rPr lang="pt-BR" sz="1800" dirty="0">
                <a:effectLst/>
                <a:latin typeface="Arial" panose="020B0604020202020204" pitchFamily="34" charset="0"/>
              </a:rPr>
              <a:t>PANAFTOSA/SPV-OPS/OMS | Rio de Janeiro, Brasil | 27 de abril de 2023</a:t>
            </a:r>
          </a:p>
          <a:p>
            <a:pPr algn="ctr"/>
            <a:endParaRPr lang="es-ES" b="1" dirty="0">
              <a:latin typeface="+mn-lt"/>
            </a:endParaRPr>
          </a:p>
        </p:txBody>
      </p:sp>
      <p:sp>
        <p:nvSpPr>
          <p:cNvPr id="4" name="Text Placeholder 2">
            <a:extLst>
              <a:ext uri="{FF2B5EF4-FFF2-40B4-BE49-F238E27FC236}">
                <a16:creationId xmlns:a16="http://schemas.microsoft.com/office/drawing/2014/main" id="{124B59BF-419B-57EF-9A2B-533ADD644B61}"/>
              </a:ext>
            </a:extLst>
          </p:cNvPr>
          <p:cNvSpPr txBox="1">
            <a:spLocks/>
          </p:cNvSpPr>
          <p:nvPr/>
        </p:nvSpPr>
        <p:spPr bwMode="auto">
          <a:xfrm>
            <a:off x="11772318" y="7060505"/>
            <a:ext cx="5890259" cy="212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274265" tIns="137133" rIns="274265" bIns="137133" numCol="1" anchor="t" anchorCtr="0" compatLnSpc="1">
            <a:prstTxWarp prst="textNoShape">
              <a:avLst/>
            </a:prstTxWarp>
          </a:bodyPr>
          <a:lstStyle>
            <a:lvl1pPr marL="0" indent="0" algn="l" defTabSz="913607" rtl="0" eaLnBrk="1" fontAlgn="base" hangingPunct="1">
              <a:lnSpc>
                <a:spcPct val="90000"/>
              </a:lnSpc>
              <a:spcBef>
                <a:spcPts val="1000"/>
              </a:spcBef>
              <a:spcAft>
                <a:spcPct val="0"/>
              </a:spcAft>
              <a:buSzPct val="120000"/>
              <a:buFont typeface="Arial" charset="0"/>
              <a:buNone/>
              <a:defRPr lang="en-US" sz="2400" b="0" i="0" kern="1200">
                <a:solidFill>
                  <a:schemeClr val="bg1"/>
                </a:solidFill>
                <a:latin typeface="+mn-lt"/>
                <a:ea typeface="Helvetica" charset="-52"/>
                <a:cs typeface="Helvetica" charset="-52"/>
              </a:defRPr>
            </a:lvl1pPr>
            <a:lvl2pPr marL="457200" indent="0" algn="l" defTabSz="913607" rtl="0" eaLnBrk="1" fontAlgn="base" hangingPunct="1">
              <a:lnSpc>
                <a:spcPct val="90000"/>
              </a:lnSpc>
              <a:spcBef>
                <a:spcPts val="500"/>
              </a:spcBef>
              <a:spcAft>
                <a:spcPct val="0"/>
              </a:spcAft>
              <a:buSzPct val="120000"/>
              <a:buFont typeface="Arial" charset="0"/>
              <a:buNone/>
              <a:defRPr lang="en-US" sz="2000" b="0" i="0" kern="1200">
                <a:solidFill>
                  <a:schemeClr val="tx1"/>
                </a:solidFill>
                <a:latin typeface="+mn-lt"/>
                <a:ea typeface="Helvetica" charset="-52"/>
                <a:cs typeface="Helvetica" charset="-52"/>
              </a:defRPr>
            </a:lvl2pPr>
            <a:lvl3pPr marL="914399" indent="0" algn="l" defTabSz="913607" rtl="0" eaLnBrk="1" fontAlgn="base" hangingPunct="1">
              <a:lnSpc>
                <a:spcPct val="90000"/>
              </a:lnSpc>
              <a:spcBef>
                <a:spcPts val="500"/>
              </a:spcBef>
              <a:spcAft>
                <a:spcPct val="0"/>
              </a:spcAft>
              <a:buSzPct val="120000"/>
              <a:buFont typeface="Arial" charset="0"/>
              <a:buNone/>
              <a:defRPr lang="en-US" sz="1800" b="0" i="0" kern="1200">
                <a:solidFill>
                  <a:schemeClr val="tx1"/>
                </a:solidFill>
                <a:latin typeface="+mn-lt"/>
                <a:ea typeface="Helvetica" charset="-52"/>
                <a:cs typeface="Helvetica" charset="-52"/>
              </a:defRPr>
            </a:lvl3pPr>
            <a:lvl4pPr marL="1371600" indent="0" algn="l" defTabSz="913607" rtl="0" eaLnBrk="1" fontAlgn="base" hangingPunct="1">
              <a:lnSpc>
                <a:spcPct val="90000"/>
              </a:lnSpc>
              <a:spcBef>
                <a:spcPts val="500"/>
              </a:spcBef>
              <a:spcAft>
                <a:spcPct val="0"/>
              </a:spcAft>
              <a:buSzPct val="120000"/>
              <a:buFont typeface="Arial" charset="0"/>
              <a:buNone/>
              <a:defRPr lang="en-US" sz="1600" b="0" i="0" kern="1200">
                <a:solidFill>
                  <a:schemeClr val="tx1"/>
                </a:solidFill>
                <a:latin typeface="+mn-lt"/>
                <a:ea typeface="Helvetica" charset="-52"/>
                <a:cs typeface="Helvetica" charset="-52"/>
              </a:defRPr>
            </a:lvl4pPr>
            <a:lvl5pPr marL="1828800" indent="0" algn="l" defTabSz="913607" rtl="0" eaLnBrk="1" fontAlgn="base" hangingPunct="1">
              <a:lnSpc>
                <a:spcPct val="90000"/>
              </a:lnSpc>
              <a:spcBef>
                <a:spcPts val="500"/>
              </a:spcBef>
              <a:spcAft>
                <a:spcPct val="0"/>
              </a:spcAft>
              <a:buSzPct val="120000"/>
              <a:buFont typeface="Arial" charset="0"/>
              <a:buNone/>
              <a:defRPr lang="en-US" sz="1600" b="0" i="0" kern="1200">
                <a:solidFill>
                  <a:schemeClr val="tx1"/>
                </a:solidFill>
                <a:latin typeface="+mn-lt"/>
                <a:ea typeface="Helvetica" charset="-52"/>
                <a:cs typeface="Helvetica" charset="-52"/>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pt-BR" sz="2400" b="1" dirty="0">
                <a:solidFill>
                  <a:srgbClr val="FFC000"/>
                </a:solidFill>
              </a:rPr>
              <a:t>Rodrigo M. Garcia M. -</a:t>
            </a:r>
            <a:r>
              <a:rPr lang="pt-BR" altLang="pt-BR" sz="2400" b="1" dirty="0">
                <a:solidFill>
                  <a:srgbClr val="FFC000"/>
                </a:solidFill>
              </a:rPr>
              <a:t>DVM. </a:t>
            </a:r>
            <a:r>
              <a:rPr lang="pt-BR" altLang="pt-BR" sz="2400" b="1" dirty="0" err="1">
                <a:solidFill>
                  <a:srgbClr val="FFC000"/>
                </a:solidFill>
              </a:rPr>
              <a:t>MPh</a:t>
            </a:r>
            <a:r>
              <a:rPr lang="en-US" altLang="pt-BR" sz="2400" b="1" dirty="0">
                <a:solidFill>
                  <a:srgbClr val="FFC000"/>
                </a:solidFill>
              </a:rPr>
              <a:t> </a:t>
            </a:r>
            <a:endParaRPr lang="es-ES" b="1" dirty="0">
              <a:solidFill>
                <a:srgbClr val="FFC000"/>
              </a:solidFill>
            </a:endParaRPr>
          </a:p>
          <a:p>
            <a:r>
              <a:rPr lang="es-ES" dirty="0">
                <a:solidFill>
                  <a:srgbClr val="FFC000"/>
                </a:solidFill>
              </a:rPr>
              <a:t>Coordinación del Área de Fiebre Aftosa </a:t>
            </a:r>
          </a:p>
          <a:p>
            <a:r>
              <a:rPr lang="es-ES" dirty="0">
                <a:solidFill>
                  <a:srgbClr val="FFC000"/>
                </a:solidFill>
              </a:rPr>
              <a:t>PANAFTOSA-OPS/OMS</a:t>
            </a:r>
          </a:p>
        </p:txBody>
      </p:sp>
      <p:sp>
        <p:nvSpPr>
          <p:cNvPr id="7" name="CuadroTexto 6">
            <a:extLst>
              <a:ext uri="{FF2B5EF4-FFF2-40B4-BE49-F238E27FC236}">
                <a16:creationId xmlns:a16="http://schemas.microsoft.com/office/drawing/2014/main" id="{B3D68388-5070-C095-61AC-3DA274BA4D05}"/>
              </a:ext>
            </a:extLst>
          </p:cNvPr>
          <p:cNvSpPr txBox="1"/>
          <p:nvPr/>
        </p:nvSpPr>
        <p:spPr>
          <a:xfrm>
            <a:off x="3056101" y="1608380"/>
            <a:ext cx="14955453" cy="1384995"/>
          </a:xfrm>
          <a:prstGeom prst="rect">
            <a:avLst/>
          </a:prstGeom>
          <a:noFill/>
        </p:spPr>
        <p:txBody>
          <a:bodyPr wrap="square">
            <a:spAutoFit/>
          </a:bodyPr>
          <a:lstStyle/>
          <a:p>
            <a:r>
              <a:rPr lang="es-ES_tradnl" sz="4200" b="1" dirty="0">
                <a:solidFill>
                  <a:schemeClr val="bg1"/>
                </a:solidFill>
                <a:effectLst/>
                <a:latin typeface="-apple-system"/>
                <a:ea typeface="Calibri" panose="020F0502020204030204" pitchFamily="34" charset="0"/>
                <a:cs typeface="Times New Roman" panose="02020603050405020304" pitchFamily="18" charset="0"/>
              </a:rPr>
              <a:t>Breve discusión del contenido clave de los planes de contingencia para la fiebre aftosa en los países (y las estrategias de control)</a:t>
            </a:r>
            <a:r>
              <a:rPr lang="es-PY" sz="4200" b="1" dirty="0">
                <a:solidFill>
                  <a:schemeClr val="bg1"/>
                </a:solidFill>
                <a:effectLst/>
              </a:rPr>
              <a:t> </a:t>
            </a:r>
            <a:endParaRPr lang="es-ES_tradnl" sz="4200" b="1" dirty="0">
              <a:solidFill>
                <a:schemeClr val="bg1"/>
              </a:solidFill>
            </a:endParaRPr>
          </a:p>
        </p:txBody>
      </p:sp>
      <p:sp>
        <p:nvSpPr>
          <p:cNvPr id="8" name="CuadroTexto 7">
            <a:extLst>
              <a:ext uri="{FF2B5EF4-FFF2-40B4-BE49-F238E27FC236}">
                <a16:creationId xmlns:a16="http://schemas.microsoft.com/office/drawing/2014/main" id="{B7245F0A-D56D-52B3-FCD6-CA3D91B28027}"/>
              </a:ext>
            </a:extLst>
          </p:cNvPr>
          <p:cNvSpPr txBox="1"/>
          <p:nvPr/>
        </p:nvSpPr>
        <p:spPr>
          <a:xfrm>
            <a:off x="4465675" y="3485557"/>
            <a:ext cx="12992985" cy="646331"/>
          </a:xfrm>
          <a:prstGeom prst="rect">
            <a:avLst/>
          </a:prstGeom>
          <a:noFill/>
        </p:spPr>
        <p:txBody>
          <a:bodyPr wrap="square">
            <a:spAutoFit/>
          </a:bodyPr>
          <a:lstStyle/>
          <a:p>
            <a:r>
              <a:rPr lang="es-PY" sz="3600" dirty="0">
                <a:solidFill>
                  <a:srgbClr val="FFFF00"/>
                </a:solidFill>
                <a:effectLst/>
                <a:latin typeface="Wingdings" pitchFamily="2" charset="2"/>
              </a:rPr>
              <a:t>  </a:t>
            </a:r>
            <a:r>
              <a:rPr lang="es-PY" sz="3600" dirty="0">
                <a:solidFill>
                  <a:srgbClr val="FFFF00"/>
                </a:solidFill>
                <a:effectLst/>
                <a:latin typeface="FrutigerNextLT"/>
              </a:rPr>
              <a:t>La eliminación de animales y disposición de cadáveres </a:t>
            </a:r>
            <a:endParaRPr lang="es-PY" sz="3600" dirty="0">
              <a:solidFill>
                <a:srgbClr val="FFFF00"/>
              </a:solidFill>
              <a:effectLst/>
            </a:endParaRPr>
          </a:p>
        </p:txBody>
      </p:sp>
      <p:sp>
        <p:nvSpPr>
          <p:cNvPr id="9" name="CuadroTexto 8">
            <a:extLst>
              <a:ext uri="{FF2B5EF4-FFF2-40B4-BE49-F238E27FC236}">
                <a16:creationId xmlns:a16="http://schemas.microsoft.com/office/drawing/2014/main" id="{E435D082-C719-3006-62F8-23DE2112B40A}"/>
              </a:ext>
            </a:extLst>
          </p:cNvPr>
          <p:cNvSpPr txBox="1"/>
          <p:nvPr/>
        </p:nvSpPr>
        <p:spPr>
          <a:xfrm>
            <a:off x="4465675" y="4282940"/>
            <a:ext cx="6343403" cy="584775"/>
          </a:xfrm>
          <a:prstGeom prst="rect">
            <a:avLst/>
          </a:prstGeom>
          <a:noFill/>
        </p:spPr>
        <p:txBody>
          <a:bodyPr wrap="none" rtlCol="0">
            <a:spAutoFit/>
          </a:bodyPr>
          <a:lstStyle/>
          <a:p>
            <a:r>
              <a:rPr lang="es-PY" sz="3200" dirty="0">
                <a:solidFill>
                  <a:srgbClr val="FFFF00"/>
                </a:solidFill>
                <a:effectLst/>
                <a:latin typeface="Wingdings" pitchFamily="2" charset="2"/>
              </a:rPr>
              <a:t>  </a:t>
            </a:r>
            <a:r>
              <a:rPr lang="es-PY" sz="3200" b="0" dirty="0">
                <a:solidFill>
                  <a:srgbClr val="FFFF00"/>
                </a:solidFill>
                <a:effectLst/>
                <a:latin typeface="FrutigerNextLT"/>
              </a:rPr>
              <a:t>La Vacunación de emergencia </a:t>
            </a:r>
            <a:endParaRPr lang="es-PY" sz="3200" dirty="0">
              <a:solidFill>
                <a:srgbClr val="FFFF00"/>
              </a:solidFill>
              <a:effectLst/>
            </a:endParaRPr>
          </a:p>
        </p:txBody>
      </p:sp>
    </p:spTree>
  </p:cSld>
  <p:clrMapOvr>
    <a:masterClrMapping/>
  </p:clrMapOvr>
  <p:transition spd="slow"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934ACEA-65A9-FA5D-C258-9339B672673A}"/>
              </a:ext>
            </a:extLst>
          </p:cNvPr>
          <p:cNvSpPr txBox="1"/>
          <p:nvPr/>
        </p:nvSpPr>
        <p:spPr>
          <a:xfrm>
            <a:off x="712062" y="1273787"/>
            <a:ext cx="9058428" cy="7739426"/>
          </a:xfrm>
          <a:prstGeom prst="rect">
            <a:avLst/>
          </a:prstGeom>
          <a:noFill/>
        </p:spPr>
        <p:txBody>
          <a:bodyPr wrap="square">
            <a:spAutoFit/>
          </a:bodyPr>
          <a:lstStyle/>
          <a:p>
            <a:pPr marL="342900" lvl="0" indent="-342900">
              <a:lnSpc>
                <a:spcPct val="115000"/>
              </a:lnSpc>
              <a:spcAft>
                <a:spcPts val="1000"/>
              </a:spcAft>
              <a:buFont typeface="Symbol" pitchFamily="2" charset="2"/>
              <a:buChar char=""/>
            </a:pPr>
            <a:r>
              <a:rPr lang="es-ES" sz="2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Uso de armas de fuego</a:t>
            </a:r>
            <a:r>
              <a:rPr lang="es-E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a:t>
            </a:r>
          </a:p>
          <a:p>
            <a:pPr lvl="0">
              <a:lnSpc>
                <a:spcPct val="115000"/>
              </a:lnSpc>
              <a:spcAft>
                <a:spcPts val="1000"/>
              </a:spcAft>
            </a:pPr>
            <a:endParaRPr lang="es-PY"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buFont typeface="Symbol" pitchFamily="2" charset="2"/>
              <a:buChar char=""/>
            </a:pPr>
            <a:r>
              <a:rPr lang="es-E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Utilizar armas de fuego, calibre 22 o mayores, para el sacrificio de animales grandes; para pequeñas especies, pistolas de aíre comprimido.</a:t>
            </a:r>
            <a:endParaRPr lang="es-PY"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buFont typeface="Symbol" pitchFamily="2" charset="2"/>
              <a:buChar char=""/>
            </a:pPr>
            <a:r>
              <a:rPr lang="es-E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Cuando se requiere el uso de armas de fuego, éstas deben ser accionadas por miembros del Ejército, Policía Nacional o por personal oficial autorizado para usarlas.</a:t>
            </a:r>
            <a:endParaRPr lang="es-PY"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buFont typeface="Symbol" pitchFamily="2" charset="2"/>
              <a:buChar char=""/>
            </a:pPr>
            <a:r>
              <a:rPr lang="es-E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El sacrificio de los animales se debe hacer dentro de la fosa donde van a ser enterrados.</a:t>
            </a:r>
          </a:p>
          <a:p>
            <a:pPr lvl="0" algn="just">
              <a:lnSpc>
                <a:spcPct val="115000"/>
              </a:lnSpc>
            </a:pPr>
            <a:endParaRPr lang="es-PY" sz="28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s-ES" sz="2800" dirty="0">
                <a:solidFill>
                  <a:schemeClr val="bg1"/>
                </a:solidFill>
                <a:latin typeface="Arial" panose="020B0604020202020204" pitchFamily="34" charset="0"/>
                <a:cs typeface="Arial" panose="020B0604020202020204" pitchFamily="34" charset="0"/>
              </a:rPr>
              <a:t>Muchas veces no se puede sacrificar dentro de la fosa y se recurre a otras áreas</a:t>
            </a:r>
            <a:endParaRPr lang="es-PY" sz="2800" dirty="0">
              <a:solidFill>
                <a:schemeClr val="bg1"/>
              </a:solidFill>
              <a:latin typeface="Arial" panose="020B0604020202020204" pitchFamily="34" charset="0"/>
              <a:cs typeface="Arial" panose="020B0604020202020204" pitchFamily="34" charset="0"/>
            </a:endParaRPr>
          </a:p>
          <a:p>
            <a:pPr lvl="0" algn="just">
              <a:lnSpc>
                <a:spcPct val="115000"/>
              </a:lnSpc>
            </a:pPr>
            <a:endParaRPr lang="es-ES" sz="2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6" name="Imagen 5">
            <a:extLst>
              <a:ext uri="{FF2B5EF4-FFF2-40B4-BE49-F238E27FC236}">
                <a16:creationId xmlns:a16="http://schemas.microsoft.com/office/drawing/2014/main" id="{A8AED3D8-6770-57AB-68F9-AC7ECA8DB87A}"/>
              </a:ext>
            </a:extLst>
          </p:cNvPr>
          <p:cNvPicPr>
            <a:picLocks noChangeAspect="1"/>
          </p:cNvPicPr>
          <p:nvPr/>
        </p:nvPicPr>
        <p:blipFill>
          <a:blip r:embed="rId2"/>
          <a:stretch>
            <a:fillRect/>
          </a:stretch>
        </p:blipFill>
        <p:spPr>
          <a:xfrm>
            <a:off x="12668250" y="1509506"/>
            <a:ext cx="4552950" cy="2871994"/>
          </a:xfrm>
          <a:prstGeom prst="rect">
            <a:avLst/>
          </a:prstGeom>
        </p:spPr>
      </p:pic>
      <p:pic>
        <p:nvPicPr>
          <p:cNvPr id="7" name="Imagen 6">
            <a:extLst>
              <a:ext uri="{FF2B5EF4-FFF2-40B4-BE49-F238E27FC236}">
                <a16:creationId xmlns:a16="http://schemas.microsoft.com/office/drawing/2014/main" id="{43FD4131-C4EF-46A2-FE81-B48917921F3E}"/>
              </a:ext>
            </a:extLst>
          </p:cNvPr>
          <p:cNvPicPr>
            <a:picLocks noChangeAspect="1"/>
          </p:cNvPicPr>
          <p:nvPr/>
        </p:nvPicPr>
        <p:blipFill>
          <a:blip r:embed="rId3"/>
          <a:stretch>
            <a:fillRect/>
          </a:stretch>
        </p:blipFill>
        <p:spPr>
          <a:xfrm>
            <a:off x="12668250" y="4889730"/>
            <a:ext cx="4552950" cy="3149370"/>
          </a:xfrm>
          <a:prstGeom prst="rect">
            <a:avLst/>
          </a:prstGeom>
        </p:spPr>
      </p:pic>
      <p:sp>
        <p:nvSpPr>
          <p:cNvPr id="8" name="CuadroTexto 7">
            <a:extLst>
              <a:ext uri="{FF2B5EF4-FFF2-40B4-BE49-F238E27FC236}">
                <a16:creationId xmlns:a16="http://schemas.microsoft.com/office/drawing/2014/main" id="{336D352E-AD1E-7B20-773D-986B9E0C065E}"/>
              </a:ext>
            </a:extLst>
          </p:cNvPr>
          <p:cNvSpPr txBox="1"/>
          <p:nvPr/>
        </p:nvSpPr>
        <p:spPr>
          <a:xfrm>
            <a:off x="12668250" y="8039100"/>
            <a:ext cx="2075440" cy="307777"/>
          </a:xfrm>
          <a:prstGeom prst="rect">
            <a:avLst/>
          </a:prstGeom>
          <a:noFill/>
        </p:spPr>
        <p:txBody>
          <a:bodyPr wrap="none" rtlCol="0">
            <a:spAutoFit/>
          </a:bodyPr>
          <a:lstStyle/>
          <a:p>
            <a:r>
              <a:rPr lang="es-ES_tradnl" sz="1400" dirty="0">
                <a:solidFill>
                  <a:schemeClr val="bg1"/>
                </a:solidFill>
              </a:rPr>
              <a:t>Fuente SENACSA 2011</a:t>
            </a:r>
          </a:p>
        </p:txBody>
      </p:sp>
      <p:sp>
        <p:nvSpPr>
          <p:cNvPr id="10" name="CuadroTexto 9">
            <a:extLst>
              <a:ext uri="{FF2B5EF4-FFF2-40B4-BE49-F238E27FC236}">
                <a16:creationId xmlns:a16="http://schemas.microsoft.com/office/drawing/2014/main" id="{9D81F8C9-A094-4BE9-A948-1526B197E0CE}"/>
              </a:ext>
            </a:extLst>
          </p:cNvPr>
          <p:cNvSpPr txBox="1"/>
          <p:nvPr/>
        </p:nvSpPr>
        <p:spPr>
          <a:xfrm>
            <a:off x="2647507" y="12489"/>
            <a:ext cx="12992985" cy="461665"/>
          </a:xfrm>
          <a:prstGeom prst="rect">
            <a:avLst/>
          </a:prstGeom>
          <a:noFill/>
        </p:spPr>
        <p:txBody>
          <a:bodyPr wrap="square">
            <a:spAutoFit/>
          </a:bodyPr>
          <a:lstStyle/>
          <a:p>
            <a:pPr algn="ctr"/>
            <a:r>
              <a:rPr lang="es-PY" sz="2400" b="1" dirty="0">
                <a:solidFill>
                  <a:srgbClr val="FFFF00"/>
                </a:solidFill>
                <a:effectLst/>
                <a:latin typeface="Wingdings" pitchFamily="2" charset="2"/>
              </a:rPr>
              <a:t>  </a:t>
            </a:r>
            <a:r>
              <a:rPr lang="es-PY" sz="2400" b="1" dirty="0">
                <a:solidFill>
                  <a:srgbClr val="FFFF00"/>
                </a:solidFill>
                <a:effectLst/>
                <a:latin typeface="FrutigerNextLT"/>
              </a:rPr>
              <a:t>La eliminación de animales y disposición de cadáveres </a:t>
            </a:r>
            <a:endParaRPr lang="es-PY" sz="2400" b="1" dirty="0">
              <a:solidFill>
                <a:srgbClr val="FFFF00"/>
              </a:solidFill>
              <a:effectLst/>
            </a:endParaRPr>
          </a:p>
        </p:txBody>
      </p:sp>
    </p:spTree>
    <p:extLst>
      <p:ext uri="{BB962C8B-B14F-4D97-AF65-F5344CB8AC3E}">
        <p14:creationId xmlns:p14="http://schemas.microsoft.com/office/powerpoint/2010/main" val="252365275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796093B-C152-2D7D-6443-82D4A4078F94}"/>
              </a:ext>
            </a:extLst>
          </p:cNvPr>
          <p:cNvSpPr txBox="1"/>
          <p:nvPr/>
        </p:nvSpPr>
        <p:spPr>
          <a:xfrm>
            <a:off x="1020726" y="1546262"/>
            <a:ext cx="14672930" cy="6665543"/>
          </a:xfrm>
          <a:prstGeom prst="rect">
            <a:avLst/>
          </a:prstGeom>
          <a:noFill/>
        </p:spPr>
        <p:txBody>
          <a:bodyPr wrap="square">
            <a:spAutoFit/>
          </a:bodyPr>
          <a:lstStyle/>
          <a:p>
            <a:pPr marL="342900" lvl="0" indent="-342900" algn="just">
              <a:lnSpc>
                <a:spcPct val="115000"/>
              </a:lnSpc>
              <a:spcAft>
                <a:spcPts val="1000"/>
              </a:spcAft>
              <a:buFont typeface="Symbol" pitchFamily="2" charset="2"/>
              <a:buChar char=""/>
            </a:pPr>
            <a:r>
              <a:rPr lang="es-ES" sz="3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Sacrificio por electrocución</a:t>
            </a:r>
            <a:r>
              <a:rPr lang="es-E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Los bovinos deben ser previamente sedados con </a:t>
            </a:r>
            <a:r>
              <a:rPr lang="es-E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Rompun</a:t>
            </a:r>
            <a:r>
              <a:rPr lang="es-E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o Tranquilan®; Se utiliza una fuente de energía eléctrica de 110 a 120 voltios y con una extensión eléctrica se coloca un polo en los labios y el otro a nivel de ano o vulva, permitiendo el paso de la descarga eléctrica durante 15 segundos. </a:t>
            </a:r>
          </a:p>
          <a:p>
            <a:pPr marL="342900" lvl="0" indent="-342900" algn="just">
              <a:lnSpc>
                <a:spcPct val="115000"/>
              </a:lnSpc>
              <a:spcAft>
                <a:spcPts val="1000"/>
              </a:spcAft>
              <a:buFont typeface="Symbol" pitchFamily="2" charset="2"/>
              <a:buChar char=""/>
            </a:pPr>
            <a:endParaRPr lang="es-PY"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Symbol" pitchFamily="2" charset="2"/>
              <a:buChar char=""/>
            </a:pPr>
            <a:r>
              <a:rPr lang="es-ES" sz="3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Sacrificio mediante uso de fármacos</a:t>
            </a:r>
            <a:r>
              <a:rPr lang="es-E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Se puede contemplar el uso de sustancias tóxicas o fármacos, tales como la estricnina, solución de sulfato de magnesio, tranquilizantes en dosis y concentraciones que produzcan el fallecimiento de los animales.</a:t>
            </a:r>
            <a:endParaRPr lang="es-PY"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CAB2955C-1651-89C2-4D47-E26C446814B2}"/>
              </a:ext>
            </a:extLst>
          </p:cNvPr>
          <p:cNvSpPr txBox="1"/>
          <p:nvPr/>
        </p:nvSpPr>
        <p:spPr>
          <a:xfrm>
            <a:off x="2647507" y="12489"/>
            <a:ext cx="12992985" cy="461665"/>
          </a:xfrm>
          <a:prstGeom prst="rect">
            <a:avLst/>
          </a:prstGeom>
          <a:noFill/>
        </p:spPr>
        <p:txBody>
          <a:bodyPr wrap="square">
            <a:spAutoFit/>
          </a:bodyPr>
          <a:lstStyle/>
          <a:p>
            <a:pPr algn="ctr"/>
            <a:r>
              <a:rPr lang="es-PY" sz="2400" b="1" dirty="0">
                <a:solidFill>
                  <a:srgbClr val="FFFF00"/>
                </a:solidFill>
                <a:effectLst/>
                <a:latin typeface="Wingdings" pitchFamily="2" charset="2"/>
              </a:rPr>
              <a:t>  </a:t>
            </a:r>
            <a:r>
              <a:rPr lang="es-PY" sz="2400" b="1" dirty="0">
                <a:solidFill>
                  <a:srgbClr val="FFFF00"/>
                </a:solidFill>
                <a:effectLst/>
                <a:latin typeface="FrutigerNextLT"/>
              </a:rPr>
              <a:t>La eliminación de animales y disposición de cadáveres </a:t>
            </a:r>
            <a:endParaRPr lang="es-PY" sz="2400" b="1" dirty="0">
              <a:solidFill>
                <a:srgbClr val="FFFF00"/>
              </a:solidFill>
              <a:effectLst/>
            </a:endParaRPr>
          </a:p>
        </p:txBody>
      </p:sp>
    </p:spTree>
    <p:extLst>
      <p:ext uri="{BB962C8B-B14F-4D97-AF65-F5344CB8AC3E}">
        <p14:creationId xmlns:p14="http://schemas.microsoft.com/office/powerpoint/2010/main" val="8857545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6C6588C-0C82-D50E-BEC6-50B8FA192FCC}"/>
              </a:ext>
            </a:extLst>
          </p:cNvPr>
          <p:cNvPicPr>
            <a:picLocks noChangeAspect="1"/>
          </p:cNvPicPr>
          <p:nvPr/>
        </p:nvPicPr>
        <p:blipFill>
          <a:blip r:embed="rId2"/>
          <a:stretch>
            <a:fillRect/>
          </a:stretch>
        </p:blipFill>
        <p:spPr>
          <a:xfrm>
            <a:off x="9420447" y="1063606"/>
            <a:ext cx="4040371" cy="3295743"/>
          </a:xfrm>
          <a:prstGeom prst="rect">
            <a:avLst/>
          </a:prstGeom>
        </p:spPr>
      </p:pic>
      <p:pic>
        <p:nvPicPr>
          <p:cNvPr id="6" name="Imagen 5">
            <a:extLst>
              <a:ext uri="{FF2B5EF4-FFF2-40B4-BE49-F238E27FC236}">
                <a16:creationId xmlns:a16="http://schemas.microsoft.com/office/drawing/2014/main" id="{C638FCC1-D6C9-5F9C-A812-C98DF1F23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0" y="4770423"/>
            <a:ext cx="4040369" cy="3289956"/>
          </a:xfrm>
          <a:prstGeom prst="rect">
            <a:avLst/>
          </a:prstGeom>
        </p:spPr>
      </p:pic>
      <p:pic>
        <p:nvPicPr>
          <p:cNvPr id="7" name="Imagen 6">
            <a:extLst>
              <a:ext uri="{FF2B5EF4-FFF2-40B4-BE49-F238E27FC236}">
                <a16:creationId xmlns:a16="http://schemas.microsoft.com/office/drawing/2014/main" id="{F6C819DE-C35C-6FA2-0216-D28B89F946B6}"/>
              </a:ext>
            </a:extLst>
          </p:cNvPr>
          <p:cNvPicPr>
            <a:picLocks noChangeAspect="1"/>
          </p:cNvPicPr>
          <p:nvPr/>
        </p:nvPicPr>
        <p:blipFill>
          <a:blip r:embed="rId4"/>
          <a:stretch>
            <a:fillRect/>
          </a:stretch>
        </p:blipFill>
        <p:spPr>
          <a:xfrm>
            <a:off x="9420448" y="4770422"/>
            <a:ext cx="4040370" cy="3295743"/>
          </a:xfrm>
          <a:prstGeom prst="rect">
            <a:avLst/>
          </a:prstGeom>
        </p:spPr>
      </p:pic>
      <p:sp>
        <p:nvSpPr>
          <p:cNvPr id="8" name="CuadroTexto 7">
            <a:extLst>
              <a:ext uri="{FF2B5EF4-FFF2-40B4-BE49-F238E27FC236}">
                <a16:creationId xmlns:a16="http://schemas.microsoft.com/office/drawing/2014/main" id="{5FF5AFEA-BF60-AACC-3920-82DE96BFD29D}"/>
              </a:ext>
            </a:extLst>
          </p:cNvPr>
          <p:cNvSpPr txBox="1"/>
          <p:nvPr/>
        </p:nvSpPr>
        <p:spPr>
          <a:xfrm>
            <a:off x="352672" y="1069392"/>
            <a:ext cx="8356983" cy="7972504"/>
          </a:xfrm>
          <a:prstGeom prst="rect">
            <a:avLst/>
          </a:prstGeom>
          <a:noFill/>
        </p:spPr>
        <p:txBody>
          <a:bodyPr wrap="square">
            <a:spAutoFit/>
          </a:bodyPr>
          <a:lstStyle/>
          <a:p>
            <a:pPr marL="342900" lvl="0" indent="-342900">
              <a:lnSpc>
                <a:spcPct val="115000"/>
              </a:lnSpc>
              <a:buFont typeface="Symbol" pitchFamily="2" charset="2"/>
              <a:buChar char="-"/>
            </a:pPr>
            <a:r>
              <a:rPr lang="es-E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Una vez sacrificados los animales, se abre la panza en rumiantes y el estómago en monogástricos, para evitar el almacenamiento de gases y su desenterramiento.</a:t>
            </a:r>
            <a:endParaRPr lang="es-PY" sz="3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Symbol" pitchFamily="2" charset="2"/>
              <a:buChar char="-"/>
            </a:pPr>
            <a:r>
              <a:rPr lang="es-E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Depositar en las fosas: alimentos, materiales, maderas utilizadas en cercas de la fosa, equipos y materia orgánica contaminada.</a:t>
            </a:r>
            <a:endParaRPr lang="es-PY" sz="3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Symbol" pitchFamily="2" charset="2"/>
              <a:buChar char="-"/>
            </a:pPr>
            <a:r>
              <a:rPr lang="es-E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Aplicar desinfectantes sobre los cadáveres y en lo posible no usar cal, porque retrasa la putrefacción.</a:t>
            </a:r>
            <a:endParaRPr lang="es-PY" sz="3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800"/>
              </a:spcAft>
              <a:buFont typeface="Symbol" pitchFamily="2" charset="2"/>
              <a:buChar char="-"/>
            </a:pPr>
            <a:r>
              <a:rPr lang="es-E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Tapar la fosa, desinfectar el lugar y aislarlo si es posible (cercarlo).</a:t>
            </a:r>
            <a:endParaRPr lang="es-PY" sz="3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Imagen 8">
            <a:extLst>
              <a:ext uri="{FF2B5EF4-FFF2-40B4-BE49-F238E27FC236}">
                <a16:creationId xmlns:a16="http://schemas.microsoft.com/office/drawing/2014/main" id="{E85CA697-FDB5-5861-68CA-60B36BD43A15}"/>
              </a:ext>
            </a:extLst>
          </p:cNvPr>
          <p:cNvPicPr>
            <a:picLocks noChangeAspect="1"/>
          </p:cNvPicPr>
          <p:nvPr/>
        </p:nvPicPr>
        <p:blipFill>
          <a:blip r:embed="rId5"/>
          <a:stretch>
            <a:fillRect/>
          </a:stretch>
        </p:blipFill>
        <p:spPr>
          <a:xfrm>
            <a:off x="13716000" y="1069392"/>
            <a:ext cx="4040371" cy="3289957"/>
          </a:xfrm>
          <a:prstGeom prst="rect">
            <a:avLst/>
          </a:prstGeom>
        </p:spPr>
      </p:pic>
      <p:sp>
        <p:nvSpPr>
          <p:cNvPr id="10" name="CuadroTexto 9">
            <a:extLst>
              <a:ext uri="{FF2B5EF4-FFF2-40B4-BE49-F238E27FC236}">
                <a16:creationId xmlns:a16="http://schemas.microsoft.com/office/drawing/2014/main" id="{4CB6DF6F-82ED-9D48-1F73-EC74621F0E1C}"/>
              </a:ext>
            </a:extLst>
          </p:cNvPr>
          <p:cNvSpPr txBox="1"/>
          <p:nvPr/>
        </p:nvSpPr>
        <p:spPr>
          <a:xfrm>
            <a:off x="9420447" y="8208085"/>
            <a:ext cx="2075440" cy="307777"/>
          </a:xfrm>
          <a:prstGeom prst="rect">
            <a:avLst/>
          </a:prstGeom>
          <a:noFill/>
        </p:spPr>
        <p:txBody>
          <a:bodyPr wrap="none" rtlCol="0">
            <a:spAutoFit/>
          </a:bodyPr>
          <a:lstStyle/>
          <a:p>
            <a:r>
              <a:rPr lang="es-ES_tradnl" sz="1400" dirty="0">
                <a:solidFill>
                  <a:schemeClr val="bg1"/>
                </a:solidFill>
              </a:rPr>
              <a:t>Fuente SENACSA 2011</a:t>
            </a:r>
          </a:p>
        </p:txBody>
      </p:sp>
      <p:sp>
        <p:nvSpPr>
          <p:cNvPr id="12" name="CuadroTexto 11">
            <a:extLst>
              <a:ext uri="{FF2B5EF4-FFF2-40B4-BE49-F238E27FC236}">
                <a16:creationId xmlns:a16="http://schemas.microsoft.com/office/drawing/2014/main" id="{04392083-F998-CB06-9D89-03787585A761}"/>
              </a:ext>
            </a:extLst>
          </p:cNvPr>
          <p:cNvSpPr txBox="1"/>
          <p:nvPr/>
        </p:nvSpPr>
        <p:spPr>
          <a:xfrm>
            <a:off x="2647507" y="12489"/>
            <a:ext cx="12992985" cy="461665"/>
          </a:xfrm>
          <a:prstGeom prst="rect">
            <a:avLst/>
          </a:prstGeom>
          <a:noFill/>
        </p:spPr>
        <p:txBody>
          <a:bodyPr wrap="square">
            <a:spAutoFit/>
          </a:bodyPr>
          <a:lstStyle/>
          <a:p>
            <a:pPr algn="ctr"/>
            <a:r>
              <a:rPr lang="es-PY" sz="2400" b="1" dirty="0">
                <a:solidFill>
                  <a:srgbClr val="FFFF00"/>
                </a:solidFill>
                <a:effectLst/>
                <a:latin typeface="Wingdings" pitchFamily="2" charset="2"/>
              </a:rPr>
              <a:t>  </a:t>
            </a:r>
            <a:r>
              <a:rPr lang="es-PY" sz="2400" b="1" dirty="0">
                <a:solidFill>
                  <a:srgbClr val="FFFF00"/>
                </a:solidFill>
                <a:effectLst/>
                <a:latin typeface="FrutigerNextLT"/>
              </a:rPr>
              <a:t>La eliminación de animales y disposición de cadáveres </a:t>
            </a:r>
            <a:endParaRPr lang="es-PY" sz="2400" b="1" dirty="0">
              <a:solidFill>
                <a:srgbClr val="FFFF00"/>
              </a:solidFill>
              <a:effectLst/>
            </a:endParaRPr>
          </a:p>
        </p:txBody>
      </p:sp>
    </p:spTree>
    <p:extLst>
      <p:ext uri="{BB962C8B-B14F-4D97-AF65-F5344CB8AC3E}">
        <p14:creationId xmlns:p14="http://schemas.microsoft.com/office/powerpoint/2010/main" val="20954061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3482CFF-6F2B-2178-0DB0-0AF8E3ACB40E}"/>
              </a:ext>
            </a:extLst>
          </p:cNvPr>
          <p:cNvSpPr txBox="1"/>
          <p:nvPr/>
        </p:nvSpPr>
        <p:spPr>
          <a:xfrm>
            <a:off x="260811" y="1874823"/>
            <a:ext cx="8492323" cy="5912452"/>
          </a:xfrm>
          <a:prstGeom prst="rect">
            <a:avLst/>
          </a:prstGeom>
          <a:noFill/>
        </p:spPr>
        <p:txBody>
          <a:bodyPr wrap="square">
            <a:spAutoFit/>
          </a:bodyPr>
          <a:lstStyle/>
          <a:p>
            <a:pPr marL="342900" lvl="0" indent="-342900" algn="just">
              <a:lnSpc>
                <a:spcPct val="115000"/>
              </a:lnSpc>
              <a:spcAft>
                <a:spcPts val="800"/>
              </a:spcAft>
              <a:buFont typeface="Symbol" pitchFamily="2" charset="2"/>
              <a:buChar char=""/>
            </a:pPr>
            <a:r>
              <a:rPr lang="es-ES" sz="3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Eliminación por cremación</a:t>
            </a:r>
            <a:r>
              <a:rPr lang="es-ES" sz="32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a:t>
            </a:r>
            <a:endParaRPr lang="es-PY" sz="32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es-E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s-PY" sz="3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800"/>
              </a:spcAft>
              <a:buFont typeface="Symbol" pitchFamily="2" charset="2"/>
              <a:buChar char="-"/>
            </a:pPr>
            <a:r>
              <a:rPr lang="es-E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Sistema poco práctico por la demora y por la elevada cantidad de mano de obra y de materiales combustibles (madera, llantas de vehículo, neumáticos o derivados del petróleo) que se requieren; es aconsejable, cuando las condiciones generales del terreno no permitan el enterramiento y la cantidad de animales no sea elevada.</a:t>
            </a:r>
            <a:endParaRPr lang="es-PY" sz="3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9EE73D10-8495-2692-4818-079741F09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292856" y="1129188"/>
            <a:ext cx="3789489" cy="3310470"/>
          </a:xfrm>
          <a:prstGeom prst="rect">
            <a:avLst/>
          </a:prstGeom>
        </p:spPr>
      </p:pic>
      <p:pic>
        <p:nvPicPr>
          <p:cNvPr id="7" name="Picture 3">
            <a:extLst>
              <a:ext uri="{FF2B5EF4-FFF2-40B4-BE49-F238E27FC236}">
                <a16:creationId xmlns:a16="http://schemas.microsoft.com/office/drawing/2014/main" id="{8F84014F-6F8D-DBB0-35B5-8982B34F7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3622067" y="1129188"/>
            <a:ext cx="3710890" cy="3310471"/>
          </a:xfrm>
          <a:prstGeom prst="rect">
            <a:avLst/>
          </a:prstGeom>
        </p:spPr>
      </p:pic>
      <p:pic>
        <p:nvPicPr>
          <p:cNvPr id="8" name="Picture 3">
            <a:extLst>
              <a:ext uri="{FF2B5EF4-FFF2-40B4-BE49-F238E27FC236}">
                <a16:creationId xmlns:a16="http://schemas.microsoft.com/office/drawing/2014/main" id="{84B7F8CB-C54D-8044-057E-BB8F09D05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285860" y="4731816"/>
            <a:ext cx="3789489" cy="3310471"/>
          </a:xfrm>
          <a:prstGeom prst="rect">
            <a:avLst/>
          </a:prstGeom>
        </p:spPr>
      </p:pic>
      <p:pic>
        <p:nvPicPr>
          <p:cNvPr id="9" name="Picture 3">
            <a:extLst>
              <a:ext uri="{FF2B5EF4-FFF2-40B4-BE49-F238E27FC236}">
                <a16:creationId xmlns:a16="http://schemas.microsoft.com/office/drawing/2014/main" id="{80344493-BDD9-BD90-F253-CA0FAD594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3622067" y="4731815"/>
            <a:ext cx="3710890" cy="3310471"/>
          </a:xfrm>
          <a:prstGeom prst="rect">
            <a:avLst/>
          </a:prstGeom>
        </p:spPr>
      </p:pic>
      <p:sp>
        <p:nvSpPr>
          <p:cNvPr id="10" name="CuadroTexto 9">
            <a:extLst>
              <a:ext uri="{FF2B5EF4-FFF2-40B4-BE49-F238E27FC236}">
                <a16:creationId xmlns:a16="http://schemas.microsoft.com/office/drawing/2014/main" id="{93038586-2782-4759-AC54-A6976A50708A}"/>
              </a:ext>
            </a:extLst>
          </p:cNvPr>
          <p:cNvSpPr txBox="1"/>
          <p:nvPr/>
        </p:nvSpPr>
        <p:spPr>
          <a:xfrm>
            <a:off x="9548038" y="8286419"/>
            <a:ext cx="5403226" cy="246221"/>
          </a:xfrm>
          <a:prstGeom prst="rect">
            <a:avLst/>
          </a:prstGeom>
          <a:noFill/>
        </p:spPr>
        <p:txBody>
          <a:bodyPr wrap="square" rtlCol="0">
            <a:spAutoFit/>
          </a:bodyPr>
          <a:lstStyle/>
          <a:p>
            <a:r>
              <a:rPr lang="fr-FR" sz="1000" dirty="0">
                <a:solidFill>
                  <a:srgbClr val="FF000C"/>
                </a:solidFill>
                <a:latin typeface="PortagoITC TT" charset="0"/>
              </a:rPr>
              <a:t>THE G.B. FOOT AND MOUTH DISEASE  EPIDEMIC YEAR  2001</a:t>
            </a:r>
            <a:endParaRPr lang="es-ES_tradnl" sz="1000" dirty="0"/>
          </a:p>
        </p:txBody>
      </p:sp>
      <p:sp>
        <p:nvSpPr>
          <p:cNvPr id="12" name="CuadroTexto 11">
            <a:extLst>
              <a:ext uri="{FF2B5EF4-FFF2-40B4-BE49-F238E27FC236}">
                <a16:creationId xmlns:a16="http://schemas.microsoft.com/office/drawing/2014/main" id="{F282F8EC-5F5D-DD11-1C76-ECB2C07A37A1}"/>
              </a:ext>
            </a:extLst>
          </p:cNvPr>
          <p:cNvSpPr txBox="1"/>
          <p:nvPr/>
        </p:nvSpPr>
        <p:spPr>
          <a:xfrm>
            <a:off x="2647507" y="12489"/>
            <a:ext cx="12992985" cy="461665"/>
          </a:xfrm>
          <a:prstGeom prst="rect">
            <a:avLst/>
          </a:prstGeom>
          <a:noFill/>
        </p:spPr>
        <p:txBody>
          <a:bodyPr wrap="square">
            <a:spAutoFit/>
          </a:bodyPr>
          <a:lstStyle/>
          <a:p>
            <a:pPr algn="ctr"/>
            <a:r>
              <a:rPr lang="es-PY" sz="2400" b="1" dirty="0">
                <a:solidFill>
                  <a:srgbClr val="FFFF00"/>
                </a:solidFill>
                <a:effectLst/>
                <a:latin typeface="Wingdings" pitchFamily="2" charset="2"/>
              </a:rPr>
              <a:t>  </a:t>
            </a:r>
            <a:r>
              <a:rPr lang="es-PY" sz="2400" b="1" dirty="0">
                <a:solidFill>
                  <a:srgbClr val="FFFF00"/>
                </a:solidFill>
                <a:effectLst/>
                <a:latin typeface="FrutigerNextLT"/>
              </a:rPr>
              <a:t>La eliminación de animales y disposición de cadáveres </a:t>
            </a:r>
            <a:endParaRPr lang="es-PY" sz="2400" b="1" dirty="0">
              <a:solidFill>
                <a:srgbClr val="FFFF00"/>
              </a:solidFill>
              <a:effectLst/>
            </a:endParaRPr>
          </a:p>
        </p:txBody>
      </p:sp>
    </p:spTree>
    <p:extLst>
      <p:ext uri="{BB962C8B-B14F-4D97-AF65-F5344CB8AC3E}">
        <p14:creationId xmlns:p14="http://schemas.microsoft.com/office/powerpoint/2010/main" val="8571361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C0DCE1C-D157-8FC6-3604-EF26573737C0}"/>
              </a:ext>
            </a:extLst>
          </p:cNvPr>
          <p:cNvSpPr txBox="1"/>
          <p:nvPr/>
        </p:nvSpPr>
        <p:spPr>
          <a:xfrm>
            <a:off x="1509824" y="4066543"/>
            <a:ext cx="7874271" cy="707886"/>
          </a:xfrm>
          <a:prstGeom prst="rect">
            <a:avLst/>
          </a:prstGeom>
          <a:noFill/>
        </p:spPr>
        <p:txBody>
          <a:bodyPr wrap="none" rtlCol="0">
            <a:spAutoFit/>
          </a:bodyPr>
          <a:lstStyle/>
          <a:p>
            <a:r>
              <a:rPr lang="es-PY" sz="4000" dirty="0">
                <a:solidFill>
                  <a:srgbClr val="FFFF00"/>
                </a:solidFill>
                <a:effectLst/>
                <a:latin typeface="Wingdings" pitchFamily="2" charset="2"/>
              </a:rPr>
              <a:t>  </a:t>
            </a:r>
            <a:r>
              <a:rPr lang="es-PY" sz="4000" b="0" dirty="0">
                <a:solidFill>
                  <a:srgbClr val="FFFF00"/>
                </a:solidFill>
                <a:effectLst/>
                <a:latin typeface="FrutigerNextLT"/>
              </a:rPr>
              <a:t>La Vacunación de emergencia </a:t>
            </a:r>
            <a:endParaRPr lang="es-PY" sz="4000" dirty="0">
              <a:solidFill>
                <a:srgbClr val="FFFF00"/>
              </a:solidFill>
              <a:effectLst/>
            </a:endParaRPr>
          </a:p>
        </p:txBody>
      </p:sp>
    </p:spTree>
    <p:extLst>
      <p:ext uri="{BB962C8B-B14F-4D97-AF65-F5344CB8AC3E}">
        <p14:creationId xmlns:p14="http://schemas.microsoft.com/office/powerpoint/2010/main" val="405081981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a:extLst>
              <a:ext uri="{FF2B5EF4-FFF2-40B4-BE49-F238E27FC236}">
                <a16:creationId xmlns:a16="http://schemas.microsoft.com/office/drawing/2014/main" id="{C8E9C68E-045C-2315-AB9C-43135CDBD243}"/>
              </a:ext>
            </a:extLst>
          </p:cNvPr>
          <p:cNvSpPr>
            <a:spLocks noGrp="1"/>
          </p:cNvSpPr>
          <p:nvPr>
            <p:ph idx="1"/>
          </p:nvPr>
        </p:nvSpPr>
        <p:spPr>
          <a:xfrm>
            <a:off x="398721" y="-495080"/>
            <a:ext cx="17490558" cy="9128717"/>
          </a:xfrm>
        </p:spPr>
        <p:txBody>
          <a:bodyPr>
            <a:noAutofit/>
          </a:bodyPr>
          <a:lstStyle/>
          <a:p>
            <a:pPr marL="0" indent="0" fontAlgn="auto">
              <a:spcAft>
                <a:spcPts val="0"/>
              </a:spcAft>
              <a:buClr>
                <a:schemeClr val="accent3"/>
              </a:buClr>
              <a:buNone/>
              <a:defRPr/>
            </a:pPr>
            <a:endParaRPr lang="es-ES" sz="3200" b="1" dirty="0">
              <a:solidFill>
                <a:srgbClr val="FFFF00"/>
              </a:solidFill>
            </a:endParaRPr>
          </a:p>
          <a:p>
            <a:pPr marL="0" indent="0" fontAlgn="auto">
              <a:spcAft>
                <a:spcPts val="0"/>
              </a:spcAft>
              <a:buClr>
                <a:schemeClr val="accent3"/>
              </a:buClr>
              <a:buNone/>
              <a:defRPr/>
            </a:pPr>
            <a:endParaRPr lang="es-ES" sz="3200" b="1" dirty="0">
              <a:solidFill>
                <a:srgbClr val="FFFF00"/>
              </a:solidFill>
            </a:endParaRPr>
          </a:p>
          <a:p>
            <a:pPr marL="0" indent="0" fontAlgn="auto">
              <a:spcAft>
                <a:spcPts val="0"/>
              </a:spcAft>
              <a:buClr>
                <a:schemeClr val="accent3"/>
              </a:buClr>
              <a:buNone/>
              <a:defRPr/>
            </a:pPr>
            <a:r>
              <a:rPr lang="es-ES" sz="3200" b="1" dirty="0">
                <a:solidFill>
                  <a:srgbClr val="FFFF00"/>
                </a:solidFill>
              </a:rPr>
              <a:t>CONSIDERACIONES</a:t>
            </a:r>
            <a:endParaRPr lang="es-ES" sz="3200" dirty="0"/>
          </a:p>
          <a:p>
            <a:pPr marL="274320" indent="-274320" fontAlgn="auto">
              <a:spcAft>
                <a:spcPts val="0"/>
              </a:spcAft>
              <a:buClr>
                <a:schemeClr val="accent3"/>
              </a:buClr>
              <a:buFont typeface="Wingdings 2"/>
              <a:buChar char=""/>
              <a:defRPr/>
            </a:pPr>
            <a:r>
              <a:rPr lang="es-ES" sz="3000" dirty="0"/>
              <a:t>La estrategia a ser desarrollada en el control de un foco de fiebre, en países libre de fiebre aftosa o zonas libres sin vacunación o con vacunación, es una decisión que debe ser evaluada, valorando los tiempos para la nueva restitución a esa condición, siguiendo las pautas que establece el Código Terrestre de OMSA.</a:t>
            </a:r>
          </a:p>
          <a:p>
            <a:pPr marL="274320" indent="-274320" fontAlgn="auto">
              <a:spcAft>
                <a:spcPts val="0"/>
              </a:spcAft>
              <a:buClr>
                <a:schemeClr val="accent3"/>
              </a:buClr>
              <a:buFont typeface="Wingdings 2"/>
              <a:buChar char=""/>
              <a:defRPr/>
            </a:pPr>
            <a:r>
              <a:rPr lang="es-ES" sz="3000" dirty="0"/>
              <a:t>Cuando se manifiesta la fiebre aftosa en un lugar, se podrá considerar el uso de una vacunación de emergencia, de no estar esta población vacunada contra la fiebre aftosa para conferir o reforzar el nivel de inmunidad de la población bovina expuesta al riesgo.</a:t>
            </a:r>
          </a:p>
          <a:p>
            <a:pPr marL="274320" indent="-274320" fontAlgn="auto">
              <a:spcAft>
                <a:spcPts val="0"/>
              </a:spcAft>
              <a:buClr>
                <a:schemeClr val="accent3"/>
              </a:buClr>
              <a:buFont typeface="Wingdings 2"/>
              <a:buChar char=""/>
              <a:defRPr/>
            </a:pPr>
            <a:r>
              <a:rPr lang="es-ES" sz="3000" dirty="0"/>
              <a:t>Esta vacunación estratégica se realizará de acuerdo a las alternativas previamente establecidas en un Plan de Contingencia.</a:t>
            </a:r>
          </a:p>
          <a:p>
            <a:pPr marL="274320" indent="-274320" fontAlgn="auto">
              <a:spcAft>
                <a:spcPts val="0"/>
              </a:spcAft>
              <a:buClr>
                <a:schemeClr val="accent3"/>
              </a:buClr>
              <a:buFont typeface="Wingdings 2"/>
              <a:buChar char=""/>
              <a:defRPr/>
            </a:pPr>
            <a:r>
              <a:rPr lang="es-ES" sz="3000" dirty="0"/>
              <a:t>Las variadas combinaciones de los factores que intervienen en este problema determinan la necesidad de que la autoridad veterinaria competente decida las acciones más adecuadas, según el análisis de cada situación en particular y teniendo presentes los informes aportados por PANAFTOSA-OPS/OMS de los materiales enviados para </a:t>
            </a:r>
            <a:r>
              <a:rPr lang="es-ES" sz="3000" dirty="0" err="1"/>
              <a:t>secuenciamiento</a:t>
            </a:r>
            <a:r>
              <a:rPr lang="es-ES" sz="3000" dirty="0"/>
              <a:t> y caracterización del virus actuante.</a:t>
            </a:r>
          </a:p>
          <a:p>
            <a:pPr marL="274320" indent="-274320" fontAlgn="auto">
              <a:spcAft>
                <a:spcPts val="0"/>
              </a:spcAft>
              <a:buClr>
                <a:schemeClr val="accent3"/>
              </a:buClr>
              <a:buFont typeface="Wingdings 2"/>
              <a:buChar char=""/>
              <a:defRPr/>
            </a:pPr>
            <a:r>
              <a:rPr lang="es-ES" sz="3000" dirty="0"/>
              <a:t>Se documentarán todas las actividades desarrolladas en la vacunación estratégica y que permita su seguimiento por una auditoria en cualquier momento.</a:t>
            </a:r>
          </a:p>
          <a:p>
            <a:pPr marL="274320" indent="-274320" fontAlgn="auto">
              <a:spcAft>
                <a:spcPts val="0"/>
              </a:spcAft>
              <a:buClr>
                <a:schemeClr val="accent3"/>
              </a:buClr>
              <a:buFont typeface="Wingdings 2"/>
              <a:buChar char=""/>
              <a:defRPr/>
            </a:pPr>
            <a:endParaRPr lang="es-ES" sz="3200" dirty="0"/>
          </a:p>
        </p:txBody>
      </p:sp>
      <p:sp>
        <p:nvSpPr>
          <p:cNvPr id="6" name="CuadroTexto 5">
            <a:extLst>
              <a:ext uri="{FF2B5EF4-FFF2-40B4-BE49-F238E27FC236}">
                <a16:creationId xmlns:a16="http://schemas.microsoft.com/office/drawing/2014/main" id="{8FBAC7A4-2023-7311-E370-8A457CBED60C}"/>
              </a:ext>
            </a:extLst>
          </p:cNvPr>
          <p:cNvSpPr txBox="1"/>
          <p:nvPr/>
        </p:nvSpPr>
        <p:spPr>
          <a:xfrm>
            <a:off x="5784112" y="0"/>
            <a:ext cx="4802918" cy="461665"/>
          </a:xfrm>
          <a:prstGeom prst="rect">
            <a:avLst/>
          </a:prstGeom>
          <a:noFill/>
        </p:spPr>
        <p:txBody>
          <a:bodyPr wrap="none" rtlCol="0">
            <a:spAutoFit/>
          </a:bodyPr>
          <a:lstStyle/>
          <a:p>
            <a:r>
              <a:rPr lang="es-PY" sz="2400" dirty="0">
                <a:solidFill>
                  <a:srgbClr val="FFFF00"/>
                </a:solidFill>
                <a:effectLst/>
                <a:latin typeface="Wingdings" pitchFamily="2" charset="2"/>
              </a:rPr>
              <a:t>  </a:t>
            </a:r>
            <a:r>
              <a:rPr lang="es-PY" sz="2400" b="0" dirty="0">
                <a:solidFill>
                  <a:srgbClr val="FFFF00"/>
                </a:solidFill>
                <a:effectLst/>
                <a:latin typeface="FrutigerNextLT"/>
              </a:rPr>
              <a:t>La Vacunación de emergencia </a:t>
            </a:r>
            <a:endParaRPr lang="es-PY" sz="2400" dirty="0">
              <a:solidFill>
                <a:srgbClr val="FFFF00"/>
              </a:solidFill>
              <a:effectLst/>
            </a:endParaRPr>
          </a:p>
        </p:txBody>
      </p:sp>
    </p:spTree>
    <p:extLst>
      <p:ext uri="{BB962C8B-B14F-4D97-AF65-F5344CB8AC3E}">
        <p14:creationId xmlns:p14="http://schemas.microsoft.com/office/powerpoint/2010/main" val="366701469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26B442D-5FCF-7784-AAE7-1427CE12B90B}"/>
              </a:ext>
            </a:extLst>
          </p:cNvPr>
          <p:cNvSpPr txBox="1"/>
          <p:nvPr/>
        </p:nvSpPr>
        <p:spPr>
          <a:xfrm>
            <a:off x="278757" y="939098"/>
            <a:ext cx="10361862" cy="8832226"/>
          </a:xfrm>
          <a:prstGeom prst="rect">
            <a:avLst/>
          </a:prstGeom>
          <a:noFill/>
        </p:spPr>
        <p:txBody>
          <a:bodyPr wrap="square">
            <a:spAutoFit/>
          </a:bodyPr>
          <a:lstStyle/>
          <a:p>
            <a:pPr>
              <a:lnSpc>
                <a:spcPct val="115000"/>
              </a:lnSpc>
              <a:spcBef>
                <a:spcPts val="200"/>
              </a:spcBef>
            </a:pPr>
            <a:r>
              <a:rPr lang="es-ES" sz="3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VACUNACIÓN DE EMERGENCIA</a:t>
            </a:r>
            <a:endParaRPr lang="es-PY" sz="3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s-ES"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s-PY" sz="32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La vacunación de emergencia es una medida sanitaria de control de foco que tiene por finalidad </a:t>
            </a:r>
            <a:r>
              <a:rPr lang="es-ES" sz="3200" dirty="0">
                <a:solidFill>
                  <a:schemeClr val="bg1"/>
                </a:solidFill>
                <a:latin typeface="Arial" panose="020B0604020202020204" pitchFamily="34" charset="0"/>
                <a:ea typeface="Times New Roman" panose="02020603050405020304" pitchFamily="18" charset="0"/>
                <a:cs typeface="Arial" panose="020B0604020202020204" pitchFamily="34" charset="0"/>
              </a:rPr>
              <a:t>otorgar</a:t>
            </a:r>
            <a:r>
              <a:rPr lang="es-E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o reforzar el nivel inmunológico de la población susceptible, con el objetivo de reducir la probabilidad de infección y de interrumpir la circulación o transmisión del virus en un área determinada. La vacunación deberá ser realizada por personal oficial u oficializado (entes de vacunación) bajo la supervisión de </a:t>
            </a:r>
            <a:r>
              <a:rPr lang="es-ES" sz="3200" dirty="0">
                <a:solidFill>
                  <a:schemeClr val="bg1"/>
                </a:solidFill>
                <a:latin typeface="Arial" panose="020B0604020202020204" pitchFamily="34" charset="0"/>
                <a:ea typeface="Times New Roman" panose="02020603050405020304" pitchFamily="18" charset="0"/>
                <a:cs typeface="Arial" panose="020B0604020202020204" pitchFamily="34" charset="0"/>
              </a:rPr>
              <a:t>SVO</a:t>
            </a:r>
            <a:r>
              <a:rPr lang="es-E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iniciándose en la zona tampón, pasando luego a la zona cuarentenada (esta zona debe de ser aguja oficial); el trabajo se organizará por sectores, asegurándose que todas las fincas sean vacunadas.</a:t>
            </a:r>
          </a:p>
          <a:p>
            <a:pPr algn="just">
              <a:lnSpc>
                <a:spcPct val="107000"/>
              </a:lnSpc>
              <a:spcAft>
                <a:spcPts val="800"/>
              </a:spcAft>
            </a:pPr>
            <a:endParaRPr lang="es-ES" sz="32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s-PY" sz="3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72">
            <a:extLst>
              <a:ext uri="{FF2B5EF4-FFF2-40B4-BE49-F238E27FC236}">
                <a16:creationId xmlns:a16="http://schemas.microsoft.com/office/drawing/2014/main" id="{36659201-2544-6003-8049-AE47613FDF0F}"/>
              </a:ext>
            </a:extLst>
          </p:cNvPr>
          <p:cNvGrpSpPr>
            <a:grpSpLocks noChangeAspect="1"/>
          </p:cNvGrpSpPr>
          <p:nvPr/>
        </p:nvGrpSpPr>
        <p:grpSpPr bwMode="auto">
          <a:xfrm>
            <a:off x="12227442" y="1913861"/>
            <a:ext cx="5131981" cy="5462435"/>
            <a:chOff x="2938" y="5476"/>
            <a:chExt cx="5961" cy="6660"/>
          </a:xfrm>
        </p:grpSpPr>
        <p:sp>
          <p:nvSpPr>
            <p:cNvPr id="7" name="Oval 343">
              <a:extLst>
                <a:ext uri="{FF2B5EF4-FFF2-40B4-BE49-F238E27FC236}">
                  <a16:creationId xmlns:a16="http://schemas.microsoft.com/office/drawing/2014/main" id="{F84D1D42-E7FF-D8B2-3A16-8F666B54B836}"/>
                </a:ext>
              </a:extLst>
            </p:cNvPr>
            <p:cNvSpPr>
              <a:spLocks noChangeAspect="1" noEditPoints="1" noChangeArrowheads="1" noChangeShapeType="1" noTextEdit="1"/>
            </p:cNvSpPr>
            <p:nvPr/>
          </p:nvSpPr>
          <p:spPr bwMode="auto">
            <a:xfrm>
              <a:off x="2938" y="6081"/>
              <a:ext cx="5961" cy="6055"/>
            </a:xfrm>
            <a:prstGeom prst="ellipse">
              <a:avLst/>
            </a:prstGeom>
            <a:solidFill>
              <a:srgbClr val="00FF00"/>
            </a:solidFill>
            <a:ln w="9525">
              <a:solidFill>
                <a:srgbClr val="000000"/>
              </a:solidFill>
              <a:round/>
              <a:headEnd/>
              <a:tailEnd/>
            </a:ln>
          </p:spPr>
          <p:txBody>
            <a:bodyPr rot="0" vert="horz" wrap="square" lIns="91440" tIns="45720" rIns="91440" bIns="45720" anchor="t" anchorCtr="0" upright="1">
              <a:noAutofit/>
            </a:bodyPr>
            <a:lstStyle/>
            <a:p>
              <a:endParaRPr lang="es-MX"/>
            </a:p>
          </p:txBody>
        </p:sp>
        <p:sp>
          <p:nvSpPr>
            <p:cNvPr id="8" name="Oval 344">
              <a:extLst>
                <a:ext uri="{FF2B5EF4-FFF2-40B4-BE49-F238E27FC236}">
                  <a16:creationId xmlns:a16="http://schemas.microsoft.com/office/drawing/2014/main" id="{B1062158-D22B-EABC-B36D-841F3D47B784}"/>
                </a:ext>
              </a:extLst>
            </p:cNvPr>
            <p:cNvSpPr>
              <a:spLocks noChangeAspect="1" noEditPoints="1" noChangeArrowheads="1" noChangeShapeType="1" noTextEdit="1"/>
            </p:cNvSpPr>
            <p:nvPr/>
          </p:nvSpPr>
          <p:spPr bwMode="auto">
            <a:xfrm>
              <a:off x="4182" y="7549"/>
              <a:ext cx="3633" cy="3488"/>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es-MX"/>
            </a:p>
          </p:txBody>
        </p:sp>
        <p:sp>
          <p:nvSpPr>
            <p:cNvPr id="9" name="Oval 345">
              <a:extLst>
                <a:ext uri="{FF2B5EF4-FFF2-40B4-BE49-F238E27FC236}">
                  <a16:creationId xmlns:a16="http://schemas.microsoft.com/office/drawing/2014/main" id="{D12B8C36-A894-33B5-6674-D2D245DCCAD6}"/>
                </a:ext>
              </a:extLst>
            </p:cNvPr>
            <p:cNvSpPr>
              <a:spLocks noChangeAspect="1" noEditPoints="1" noChangeArrowheads="1" noChangeShapeType="1" noTextEdit="1"/>
            </p:cNvSpPr>
            <p:nvPr/>
          </p:nvSpPr>
          <p:spPr bwMode="auto">
            <a:xfrm>
              <a:off x="4667" y="8140"/>
              <a:ext cx="2421" cy="2271"/>
            </a:xfrm>
            <a:prstGeom prst="ellipse">
              <a:avLst/>
            </a:prstGeom>
            <a:solidFill>
              <a:srgbClr val="FFCC99"/>
            </a:solidFill>
            <a:ln w="9525">
              <a:solidFill>
                <a:srgbClr val="000000"/>
              </a:solidFill>
              <a:round/>
              <a:headEnd/>
              <a:tailEnd/>
            </a:ln>
          </p:spPr>
          <p:txBody>
            <a:bodyPr rot="0" vert="horz" wrap="square" lIns="91440" tIns="45720" rIns="91440" bIns="45720" anchor="t" anchorCtr="0" upright="1">
              <a:noAutofit/>
            </a:bodyPr>
            <a:lstStyle/>
            <a:p>
              <a:endParaRPr lang="es-MX"/>
            </a:p>
          </p:txBody>
        </p:sp>
        <p:grpSp>
          <p:nvGrpSpPr>
            <p:cNvPr id="10" name="Group 346">
              <a:extLst>
                <a:ext uri="{FF2B5EF4-FFF2-40B4-BE49-F238E27FC236}">
                  <a16:creationId xmlns:a16="http://schemas.microsoft.com/office/drawing/2014/main" id="{6D17AE02-02B9-1BBD-429B-DE966452E520}"/>
                </a:ext>
              </a:extLst>
            </p:cNvPr>
            <p:cNvGrpSpPr>
              <a:grpSpLocks noChangeAspect="1"/>
            </p:cNvGrpSpPr>
            <p:nvPr/>
          </p:nvGrpSpPr>
          <p:grpSpPr bwMode="auto">
            <a:xfrm>
              <a:off x="5393" y="8745"/>
              <a:ext cx="969" cy="969"/>
              <a:chOff x="5351" y="9054"/>
              <a:chExt cx="1440" cy="1440"/>
            </a:xfrm>
          </p:grpSpPr>
          <p:sp>
            <p:nvSpPr>
              <p:cNvPr id="17" name="Oval 347">
                <a:extLst>
                  <a:ext uri="{FF2B5EF4-FFF2-40B4-BE49-F238E27FC236}">
                    <a16:creationId xmlns:a16="http://schemas.microsoft.com/office/drawing/2014/main" id="{3E704E28-2A7B-BCBD-C7F3-4F82D085F20B}"/>
                  </a:ext>
                </a:extLst>
              </p:cNvPr>
              <p:cNvSpPr>
                <a:spLocks noChangeAspect="1" noEditPoints="1" noChangeArrowheads="1" noChangeShapeType="1" noTextEdit="1"/>
              </p:cNvSpPr>
              <p:nvPr/>
            </p:nvSpPr>
            <p:spPr bwMode="auto">
              <a:xfrm>
                <a:off x="5351" y="9054"/>
                <a:ext cx="1440" cy="1440"/>
              </a:xfrm>
              <a:prstGeom prst="ellipse">
                <a:avLst/>
              </a:prstGeom>
              <a:solidFill>
                <a:srgbClr val="FF0000"/>
              </a:solidFill>
              <a:ln w="9525">
                <a:solidFill>
                  <a:srgbClr val="000000"/>
                </a:solidFill>
                <a:round/>
                <a:headEnd/>
                <a:tailEnd/>
              </a:ln>
            </p:spPr>
            <p:txBody>
              <a:bodyPr rot="0" vert="horz" wrap="square" lIns="91440" tIns="45720" rIns="91440" bIns="45720" anchor="t" anchorCtr="0" upright="1">
                <a:noAutofit/>
              </a:bodyPr>
              <a:lstStyle/>
              <a:p>
                <a:endParaRPr lang="es-MX"/>
              </a:p>
            </p:txBody>
          </p:sp>
          <p:sp>
            <p:nvSpPr>
              <p:cNvPr id="18" name="Text Box 348">
                <a:extLst>
                  <a:ext uri="{FF2B5EF4-FFF2-40B4-BE49-F238E27FC236}">
                    <a16:creationId xmlns:a16="http://schemas.microsoft.com/office/drawing/2014/main" id="{A1FADAE6-7884-6454-6DEE-A426E3BF6085}"/>
                  </a:ext>
                </a:extLst>
              </p:cNvPr>
              <p:cNvSpPr txBox="1">
                <a:spLocks noChangeAspect="1" noEditPoints="1" noChangeArrowheads="1" noChangeShapeType="1" noTextEdit="1"/>
              </p:cNvSpPr>
              <p:nvPr/>
            </p:nvSpPr>
            <p:spPr bwMode="auto">
              <a:xfrm>
                <a:off x="5531" y="9414"/>
                <a:ext cx="1080" cy="5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r>
                  <a:rPr lang="es-ES_tradnl" sz="1000" b="1" cap="all">
                    <a:effectLst/>
                    <a:latin typeface="Arial" panose="020B0604020202020204" pitchFamily="34" charset="0"/>
                    <a:ea typeface="Times New Roman" panose="02020603050405020304" pitchFamily="18" charset="0"/>
                    <a:cs typeface="Times New Roman" panose="02020603050405020304" pitchFamily="18" charset="0"/>
                  </a:rPr>
                  <a:t>foco</a:t>
                </a:r>
                <a:endParaRPr lang="es-PY" sz="1200" b="1">
                  <a:effectLst/>
                  <a:latin typeface="Times New Roman" panose="02020603050405020304" pitchFamily="18" charset="0"/>
                  <a:ea typeface="Times New Roman" panose="02020603050405020304" pitchFamily="18" charset="0"/>
                </a:endParaRPr>
              </a:p>
            </p:txBody>
          </p:sp>
        </p:grpSp>
        <p:sp>
          <p:nvSpPr>
            <p:cNvPr id="11" name="Text Box 349">
              <a:extLst>
                <a:ext uri="{FF2B5EF4-FFF2-40B4-BE49-F238E27FC236}">
                  <a16:creationId xmlns:a16="http://schemas.microsoft.com/office/drawing/2014/main" id="{0E239CFD-103A-E1A9-84B4-C23945A94994}"/>
                </a:ext>
              </a:extLst>
            </p:cNvPr>
            <p:cNvSpPr txBox="1">
              <a:spLocks noChangeAspect="1" noEditPoints="1" noChangeArrowheads="1" noChangeShapeType="1" noTextEdit="1"/>
            </p:cNvSpPr>
            <p:nvPr/>
          </p:nvSpPr>
          <p:spPr bwMode="auto">
            <a:xfrm>
              <a:off x="4546" y="6624"/>
              <a:ext cx="2421" cy="7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r>
                <a:rPr lang="es-ES_tradnl" sz="900" b="1">
                  <a:effectLst/>
                  <a:latin typeface="Arial" panose="020B0604020202020204" pitchFamily="34" charset="0"/>
                  <a:ea typeface="Times New Roman" panose="02020603050405020304" pitchFamily="18" charset="0"/>
                  <a:cs typeface="Times New Roman" panose="02020603050405020304" pitchFamily="18" charset="0"/>
                </a:rPr>
                <a:t>ZONA DE VIGILANCIA, RIESGO O TAMPÓN</a:t>
              </a:r>
              <a:endParaRPr lang="es-PY" sz="1200">
                <a:effectLst/>
                <a:latin typeface="Times New Roman" panose="02020603050405020304" pitchFamily="18" charset="0"/>
                <a:ea typeface="Times New Roman" panose="02020603050405020304" pitchFamily="18" charset="0"/>
              </a:endParaRPr>
            </a:p>
          </p:txBody>
        </p:sp>
        <p:sp>
          <p:nvSpPr>
            <p:cNvPr id="12" name="Text Box 350">
              <a:extLst>
                <a:ext uri="{FF2B5EF4-FFF2-40B4-BE49-F238E27FC236}">
                  <a16:creationId xmlns:a16="http://schemas.microsoft.com/office/drawing/2014/main" id="{4EAC31BB-3BAF-9E3D-41B5-A718B984ACF4}"/>
                </a:ext>
              </a:extLst>
            </p:cNvPr>
            <p:cNvSpPr txBox="1">
              <a:spLocks noChangeAspect="1" noEditPoints="1" noChangeArrowheads="1" noChangeShapeType="1" noTextEdit="1"/>
            </p:cNvSpPr>
            <p:nvPr/>
          </p:nvSpPr>
          <p:spPr bwMode="auto">
            <a:xfrm>
              <a:off x="4788" y="5476"/>
              <a:ext cx="1937" cy="36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r>
                <a:rPr lang="es-ES_tradnl" sz="1000" b="1" cap="all">
                  <a:solidFill>
                    <a:srgbClr val="FF0000"/>
                  </a:solidFill>
                  <a:effectLst/>
                  <a:latin typeface="Arial" panose="020B0604020202020204" pitchFamily="34" charset="0"/>
                  <a:ea typeface="Times New Roman" panose="02020603050405020304" pitchFamily="18" charset="0"/>
                  <a:cs typeface="Arial Unicode MS" panose="020B0604020202020204" pitchFamily="34" charset="-128"/>
                </a:rPr>
                <a:t>Zona Libre</a:t>
              </a:r>
              <a:endParaRPr lang="es-PY" sz="1200">
                <a:effectLst/>
                <a:latin typeface="Arial Unicode MS" panose="020B0604020202020204" pitchFamily="34" charset="-128"/>
                <a:ea typeface="Arial Unicode MS" panose="020B0604020202020204" pitchFamily="34" charset="-128"/>
              </a:endParaRPr>
            </a:p>
          </p:txBody>
        </p:sp>
        <p:sp>
          <p:nvSpPr>
            <p:cNvPr id="13" name="Text Box 352">
              <a:extLst>
                <a:ext uri="{FF2B5EF4-FFF2-40B4-BE49-F238E27FC236}">
                  <a16:creationId xmlns:a16="http://schemas.microsoft.com/office/drawing/2014/main" id="{CBB38288-E7D6-FC6E-AAD9-2E8D2E58B0CD}"/>
                </a:ext>
              </a:extLst>
            </p:cNvPr>
            <p:cNvSpPr txBox="1">
              <a:spLocks noChangeAspect="1" noEditPoints="1" noChangeArrowheads="1" noChangeShapeType="1" noTextEdit="1"/>
            </p:cNvSpPr>
            <p:nvPr/>
          </p:nvSpPr>
          <p:spPr bwMode="auto">
            <a:xfrm>
              <a:off x="4258" y="7656"/>
              <a:ext cx="1983" cy="40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r>
                <a:rPr lang="es-ES_tradnl" sz="1000" b="1">
                  <a:effectLst/>
                  <a:latin typeface="Arial" panose="020B0604020202020204" pitchFamily="34" charset="0"/>
                  <a:ea typeface="Times New Roman" panose="02020603050405020304" pitchFamily="18" charset="0"/>
                  <a:cs typeface="Arial Unicode MS" panose="020B0604020202020204" pitchFamily="34" charset="-128"/>
                </a:rPr>
                <a:t>Zona Perifocal</a:t>
              </a:r>
              <a:endParaRPr lang="es-PY" sz="1200">
                <a:effectLst/>
                <a:latin typeface="Arial Unicode MS" panose="020B0604020202020204" pitchFamily="34" charset="-128"/>
                <a:ea typeface="Arial Unicode MS" panose="020B0604020202020204" pitchFamily="34" charset="-128"/>
              </a:endParaRPr>
            </a:p>
          </p:txBody>
        </p:sp>
        <p:sp>
          <p:nvSpPr>
            <p:cNvPr id="14" name="Text Box 353">
              <a:extLst>
                <a:ext uri="{FF2B5EF4-FFF2-40B4-BE49-F238E27FC236}">
                  <a16:creationId xmlns:a16="http://schemas.microsoft.com/office/drawing/2014/main" id="{F5186CA0-ED22-0AC9-47FB-8D28CCF15CF9}"/>
                </a:ext>
              </a:extLst>
            </p:cNvPr>
            <p:cNvSpPr txBox="1">
              <a:spLocks noChangeAspect="1" noEditPoints="1" noChangeArrowheads="1" noChangeShapeType="1" noTextEdit="1"/>
            </p:cNvSpPr>
            <p:nvPr/>
          </p:nvSpPr>
          <p:spPr bwMode="auto">
            <a:xfrm>
              <a:off x="4378" y="9835"/>
              <a:ext cx="1984" cy="48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r>
                <a:rPr lang="es-ES_tradnl" sz="1000" b="1" dirty="0">
                  <a:effectLst/>
                  <a:latin typeface="Arial" panose="020B0604020202020204" pitchFamily="34" charset="0"/>
                  <a:ea typeface="Times New Roman" panose="02020603050405020304" pitchFamily="18" charset="0"/>
                  <a:cs typeface="Times New Roman" panose="02020603050405020304" pitchFamily="18" charset="0"/>
                </a:rPr>
                <a:t>Linderos directos</a:t>
              </a:r>
              <a:endParaRPr lang="es-PY" sz="1200" dirty="0">
                <a:effectLst/>
                <a:latin typeface="Times New Roman" panose="02020603050405020304" pitchFamily="18" charset="0"/>
                <a:ea typeface="Times New Roman" panose="02020603050405020304" pitchFamily="18" charset="0"/>
              </a:endParaRPr>
            </a:p>
          </p:txBody>
        </p:sp>
        <p:sp>
          <p:nvSpPr>
            <p:cNvPr id="15" name="AutoShape 354">
              <a:extLst>
                <a:ext uri="{FF2B5EF4-FFF2-40B4-BE49-F238E27FC236}">
                  <a16:creationId xmlns:a16="http://schemas.microsoft.com/office/drawing/2014/main" id="{05E79D74-3058-CDE7-C04F-259BBB0383A5}"/>
                </a:ext>
              </a:extLst>
            </p:cNvPr>
            <p:cNvSpPr>
              <a:spLocks noChangeAspect="1" noEditPoints="1" noChangeArrowheads="1" noChangeShapeType="1" noTextEdit="1"/>
            </p:cNvSpPr>
            <p:nvPr/>
          </p:nvSpPr>
          <p:spPr bwMode="auto">
            <a:xfrm>
              <a:off x="6362" y="7956"/>
              <a:ext cx="242" cy="2427"/>
            </a:xfrm>
            <a:prstGeom prst="rightBrace">
              <a:avLst>
                <a:gd name="adj1" fmla="val 67649"/>
                <a:gd name="adj2" fmla="val 50000"/>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MX"/>
            </a:p>
          </p:txBody>
        </p:sp>
        <p:sp>
          <p:nvSpPr>
            <p:cNvPr id="16" name="Text Box 355">
              <a:extLst>
                <a:ext uri="{FF2B5EF4-FFF2-40B4-BE49-F238E27FC236}">
                  <a16:creationId xmlns:a16="http://schemas.microsoft.com/office/drawing/2014/main" id="{6A70A159-D32A-CFA0-F463-3C7CB2F8EA99}"/>
                </a:ext>
              </a:extLst>
            </p:cNvPr>
            <p:cNvSpPr txBox="1">
              <a:spLocks noChangeAspect="1" noEditPoints="1" noChangeArrowheads="1" noChangeShapeType="1" noTextEdit="1"/>
            </p:cNvSpPr>
            <p:nvPr/>
          </p:nvSpPr>
          <p:spPr bwMode="auto">
            <a:xfrm>
              <a:off x="6725" y="8973"/>
              <a:ext cx="1493" cy="711"/>
            </a:xfrm>
            <a:prstGeom prst="rect">
              <a:avLst/>
            </a:prstGeom>
            <a:solidFill>
              <a:srgbClr val="FF0000"/>
            </a:solidFill>
            <a:ln w="9525">
              <a:solidFill>
                <a:srgbClr val="000000"/>
              </a:solidFill>
              <a:miter lim="800000"/>
              <a:headEnd/>
              <a:tailEnd/>
            </a:ln>
          </p:spPr>
          <p:txBody>
            <a:bodyPr rot="0" vert="horz" wrap="square" lIns="91440" tIns="45720" rIns="91440" bIns="45720" anchor="t" anchorCtr="0" upright="1">
              <a:noAutofit/>
            </a:bodyPr>
            <a:lstStyle/>
            <a:p>
              <a:pPr algn="ctr"/>
              <a:r>
                <a:rPr lang="es-ES_tradnl" sz="1000" b="1" cap="all">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Zona infectada</a:t>
              </a:r>
              <a:endParaRPr lang="es-PY" sz="1200">
                <a:effectLst/>
                <a:latin typeface="Times New Roman" panose="02020603050405020304" pitchFamily="18" charset="0"/>
                <a:ea typeface="Times New Roman" panose="02020603050405020304" pitchFamily="18" charset="0"/>
              </a:endParaRPr>
            </a:p>
          </p:txBody>
        </p:sp>
      </p:grpSp>
      <p:sp>
        <p:nvSpPr>
          <p:cNvPr id="20" name="CuadroTexto 19">
            <a:extLst>
              <a:ext uri="{FF2B5EF4-FFF2-40B4-BE49-F238E27FC236}">
                <a16:creationId xmlns:a16="http://schemas.microsoft.com/office/drawing/2014/main" id="{3744279D-3FB3-ED4E-B806-99C846112984}"/>
              </a:ext>
            </a:extLst>
          </p:cNvPr>
          <p:cNvSpPr txBox="1"/>
          <p:nvPr/>
        </p:nvSpPr>
        <p:spPr>
          <a:xfrm>
            <a:off x="5784112" y="0"/>
            <a:ext cx="4802918" cy="461665"/>
          </a:xfrm>
          <a:prstGeom prst="rect">
            <a:avLst/>
          </a:prstGeom>
          <a:noFill/>
        </p:spPr>
        <p:txBody>
          <a:bodyPr wrap="none" rtlCol="0">
            <a:spAutoFit/>
          </a:bodyPr>
          <a:lstStyle/>
          <a:p>
            <a:r>
              <a:rPr lang="es-PY" sz="2400" dirty="0">
                <a:solidFill>
                  <a:srgbClr val="FFFF00"/>
                </a:solidFill>
                <a:effectLst/>
                <a:latin typeface="Wingdings" pitchFamily="2" charset="2"/>
              </a:rPr>
              <a:t>  </a:t>
            </a:r>
            <a:r>
              <a:rPr lang="es-PY" sz="2400" b="0" dirty="0">
                <a:solidFill>
                  <a:srgbClr val="FFFF00"/>
                </a:solidFill>
                <a:effectLst/>
                <a:latin typeface="FrutigerNextLT"/>
              </a:rPr>
              <a:t>La Vacunación de emergencia </a:t>
            </a:r>
            <a:endParaRPr lang="es-PY" sz="2400" dirty="0">
              <a:solidFill>
                <a:srgbClr val="FFFF00"/>
              </a:solidFill>
              <a:effectLst/>
            </a:endParaRPr>
          </a:p>
        </p:txBody>
      </p:sp>
    </p:spTree>
    <p:extLst>
      <p:ext uri="{BB962C8B-B14F-4D97-AF65-F5344CB8AC3E}">
        <p14:creationId xmlns:p14="http://schemas.microsoft.com/office/powerpoint/2010/main" val="270296567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E985E54-9CBB-2581-B3C1-CD5062CA5F9E}"/>
              </a:ext>
            </a:extLst>
          </p:cNvPr>
          <p:cNvSpPr txBox="1"/>
          <p:nvPr/>
        </p:nvSpPr>
        <p:spPr>
          <a:xfrm>
            <a:off x="195735" y="1482758"/>
            <a:ext cx="15051351" cy="7875297"/>
          </a:xfrm>
          <a:prstGeom prst="rect">
            <a:avLst/>
          </a:prstGeom>
          <a:noFill/>
        </p:spPr>
        <p:txBody>
          <a:bodyPr wrap="square">
            <a:spAutoFit/>
          </a:bodyPr>
          <a:lstStyle/>
          <a:p>
            <a:pPr marL="742950" lvl="1" indent="-285750" algn="just">
              <a:lnSpc>
                <a:spcPct val="115000"/>
              </a:lnSpc>
              <a:buFont typeface="Symbol" pitchFamily="2" charset="2"/>
              <a:buChar char=""/>
            </a:pPr>
            <a:r>
              <a:rPr lang="es-E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Tener en cuenta, el estado inmunitario de las especies susceptibles en el (las) área (s) cuarentenada (s) y utilizar los mapas y listados de fincas para programar esta actividad.</a:t>
            </a:r>
          </a:p>
          <a:p>
            <a:pPr marL="742950" lvl="1" indent="-285750" algn="just">
              <a:lnSpc>
                <a:spcPct val="115000"/>
              </a:lnSpc>
              <a:buFont typeface="Symbol" pitchFamily="2" charset="2"/>
              <a:buChar char=""/>
            </a:pPr>
            <a:endParaRPr lang="es-PY"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lgn="just">
              <a:lnSpc>
                <a:spcPct val="115000"/>
              </a:lnSpc>
              <a:buFont typeface="Symbol" pitchFamily="2" charset="2"/>
              <a:buChar char=""/>
            </a:pPr>
            <a:r>
              <a:rPr lang="es-E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Analizar la necesidad de revacunar, consultar los registros de vacunación, determinar si son confiables, observar el estado inmunitario de cada una de las fincas.</a:t>
            </a:r>
          </a:p>
          <a:p>
            <a:pPr marL="742950" lvl="1" indent="-285750" algn="just">
              <a:lnSpc>
                <a:spcPct val="115000"/>
              </a:lnSpc>
              <a:buFont typeface="Symbol" pitchFamily="2" charset="2"/>
              <a:buChar char=""/>
            </a:pPr>
            <a:endParaRPr lang="es-PY"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lgn="just">
              <a:lnSpc>
                <a:spcPct val="115000"/>
              </a:lnSpc>
              <a:buFont typeface="Symbol" pitchFamily="2" charset="2"/>
              <a:buChar char=""/>
            </a:pPr>
            <a:r>
              <a:rPr lang="es-E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Vacunar o revacunar en forma inmediata y en el menor tiempo posible, en la totalidad de fincas y especies susceptibles que sea necesario.</a:t>
            </a:r>
          </a:p>
          <a:p>
            <a:pPr marL="742950" lvl="1" indent="-285750" algn="just">
              <a:lnSpc>
                <a:spcPct val="115000"/>
              </a:lnSpc>
              <a:buFont typeface="Symbol" pitchFamily="2" charset="2"/>
              <a:buChar char=""/>
            </a:pPr>
            <a:endParaRPr lang="es-PY"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lgn="just">
              <a:lnSpc>
                <a:spcPct val="115000"/>
              </a:lnSpc>
              <a:buFont typeface="Symbol" pitchFamily="2" charset="2"/>
              <a:buChar char=""/>
            </a:pPr>
            <a:r>
              <a:rPr lang="es-E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El personal encargado de efectuar la vacunación, no debe entrar en las fincas afectadas para evitar diseminar la enfermedad.</a:t>
            </a:r>
          </a:p>
          <a:p>
            <a:pPr marL="742950" lvl="1" indent="-285750" algn="just">
              <a:lnSpc>
                <a:spcPct val="115000"/>
              </a:lnSpc>
              <a:buFont typeface="Symbol" pitchFamily="2" charset="2"/>
              <a:buChar char=""/>
            </a:pPr>
            <a:endParaRPr lang="es-PY"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lgn="just">
              <a:lnSpc>
                <a:spcPct val="115000"/>
              </a:lnSpc>
              <a:spcAft>
                <a:spcPts val="800"/>
              </a:spcAft>
              <a:buFont typeface="Symbol" pitchFamily="2" charset="2"/>
              <a:buChar char=""/>
            </a:pPr>
            <a:r>
              <a:rPr lang="es-E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Si durante las labores de vacunación es informado de una nueva finca afectada, no se debe vacunar; informar inmediatamente a la unidad local, cambiar de ropas y equipo y continuar su labor. Si la finca está retirada de la sede de trabajo y no tiene medios de comunicación inmediata, se debe atender la finca y regresar la oficina sin visitar otros lugares, inhabilitándose para continuar en la unidad de vacunación.</a:t>
            </a:r>
            <a:endParaRPr lang="es-PY"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8193A3DF-EFC7-6AF3-73CC-3946C2FA03CE}"/>
              </a:ext>
            </a:extLst>
          </p:cNvPr>
          <p:cNvSpPr txBox="1"/>
          <p:nvPr/>
        </p:nvSpPr>
        <p:spPr>
          <a:xfrm>
            <a:off x="897486" y="680400"/>
            <a:ext cx="6518131" cy="610488"/>
          </a:xfrm>
          <a:prstGeom prst="rect">
            <a:avLst/>
          </a:prstGeom>
          <a:noFill/>
        </p:spPr>
        <p:txBody>
          <a:bodyPr wrap="none" rtlCol="0">
            <a:spAutoFit/>
          </a:bodyPr>
          <a:lstStyle/>
          <a:p>
            <a:pPr>
              <a:lnSpc>
                <a:spcPct val="115000"/>
              </a:lnSpc>
              <a:spcBef>
                <a:spcPts val="200"/>
              </a:spcBef>
            </a:pPr>
            <a:r>
              <a:rPr lang="es-ES" sz="3200" b="1" dirty="0">
                <a:solidFill>
                  <a:srgbClr val="FFFF00"/>
                </a:solidFill>
                <a:latin typeface="Arial" panose="020B0604020202020204" pitchFamily="34" charset="0"/>
                <a:ea typeface="Times New Roman" panose="02020603050405020304" pitchFamily="18" charset="0"/>
                <a:cs typeface="Arial" panose="020B0604020202020204" pitchFamily="34" charset="0"/>
              </a:rPr>
              <a:t>VACUNACIÓN DE EMERGENCIA</a:t>
            </a:r>
            <a:endParaRPr lang="es-PY" sz="3200" b="1" dirty="0">
              <a:solidFill>
                <a:srgbClr val="FFFF00"/>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CuadroTexto 6">
            <a:extLst>
              <a:ext uri="{FF2B5EF4-FFF2-40B4-BE49-F238E27FC236}">
                <a16:creationId xmlns:a16="http://schemas.microsoft.com/office/drawing/2014/main" id="{D2AAAA53-C360-7874-7D5E-8C390D07CDE5}"/>
              </a:ext>
            </a:extLst>
          </p:cNvPr>
          <p:cNvSpPr txBox="1"/>
          <p:nvPr/>
        </p:nvSpPr>
        <p:spPr>
          <a:xfrm>
            <a:off x="7721411" y="9180593"/>
            <a:ext cx="1358064" cy="369332"/>
          </a:xfrm>
          <a:prstGeom prst="rect">
            <a:avLst/>
          </a:prstGeom>
          <a:noFill/>
        </p:spPr>
        <p:txBody>
          <a:bodyPr wrap="none" rtlCol="0">
            <a:spAutoFit/>
          </a:bodyPr>
          <a:lstStyle/>
          <a:p>
            <a:r>
              <a:rPr lang="es-ES_tradnl" dirty="0">
                <a:solidFill>
                  <a:srgbClr val="FFFF00"/>
                </a:solidFill>
              </a:rPr>
              <a:t> BANVACO</a:t>
            </a:r>
          </a:p>
        </p:txBody>
      </p:sp>
      <p:sp>
        <p:nvSpPr>
          <p:cNvPr id="8" name="CuadroTexto 7">
            <a:extLst>
              <a:ext uri="{FF2B5EF4-FFF2-40B4-BE49-F238E27FC236}">
                <a16:creationId xmlns:a16="http://schemas.microsoft.com/office/drawing/2014/main" id="{8F5CDC97-AA21-BEC6-FDE9-3BAE31677285}"/>
              </a:ext>
            </a:extLst>
          </p:cNvPr>
          <p:cNvSpPr txBox="1"/>
          <p:nvPr/>
        </p:nvSpPr>
        <p:spPr>
          <a:xfrm>
            <a:off x="5784112" y="0"/>
            <a:ext cx="4802918" cy="461665"/>
          </a:xfrm>
          <a:prstGeom prst="rect">
            <a:avLst/>
          </a:prstGeom>
          <a:noFill/>
        </p:spPr>
        <p:txBody>
          <a:bodyPr wrap="none" rtlCol="0">
            <a:spAutoFit/>
          </a:bodyPr>
          <a:lstStyle/>
          <a:p>
            <a:r>
              <a:rPr lang="es-PY" sz="2400" dirty="0">
                <a:solidFill>
                  <a:srgbClr val="FFFF00"/>
                </a:solidFill>
                <a:effectLst/>
                <a:latin typeface="Wingdings" pitchFamily="2" charset="2"/>
              </a:rPr>
              <a:t>  </a:t>
            </a:r>
            <a:r>
              <a:rPr lang="es-PY" sz="2400" b="0" dirty="0">
                <a:solidFill>
                  <a:srgbClr val="FFFF00"/>
                </a:solidFill>
                <a:effectLst/>
                <a:latin typeface="FrutigerNextLT"/>
              </a:rPr>
              <a:t>La Vacunación de emergencia </a:t>
            </a:r>
            <a:endParaRPr lang="es-PY" sz="2400" dirty="0">
              <a:solidFill>
                <a:srgbClr val="FFFF00"/>
              </a:solidFill>
              <a:effectLst/>
            </a:endParaRPr>
          </a:p>
        </p:txBody>
      </p:sp>
    </p:spTree>
    <p:extLst>
      <p:ext uri="{BB962C8B-B14F-4D97-AF65-F5344CB8AC3E}">
        <p14:creationId xmlns:p14="http://schemas.microsoft.com/office/powerpoint/2010/main" val="44938834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E68565A-8CC0-5E57-BFB6-45A42EB6101A}"/>
              </a:ext>
            </a:extLst>
          </p:cNvPr>
          <p:cNvPicPr>
            <a:picLocks noChangeAspect="1"/>
          </p:cNvPicPr>
          <p:nvPr/>
        </p:nvPicPr>
        <p:blipFill>
          <a:blip r:embed="rId2"/>
          <a:stretch>
            <a:fillRect/>
          </a:stretch>
        </p:blipFill>
        <p:spPr>
          <a:xfrm>
            <a:off x="8399721" y="300744"/>
            <a:ext cx="6122453" cy="7666408"/>
          </a:xfrm>
          <a:prstGeom prst="rect">
            <a:avLst/>
          </a:prstGeom>
        </p:spPr>
      </p:pic>
      <p:sp>
        <p:nvSpPr>
          <p:cNvPr id="4" name="CuadroTexto 3">
            <a:extLst>
              <a:ext uri="{FF2B5EF4-FFF2-40B4-BE49-F238E27FC236}">
                <a16:creationId xmlns:a16="http://schemas.microsoft.com/office/drawing/2014/main" id="{606AD6D1-4BC5-263A-8F6E-9E76C3A19577}"/>
              </a:ext>
            </a:extLst>
          </p:cNvPr>
          <p:cNvSpPr txBox="1"/>
          <p:nvPr/>
        </p:nvSpPr>
        <p:spPr>
          <a:xfrm>
            <a:off x="8319702" y="8168890"/>
            <a:ext cx="6282489" cy="230832"/>
          </a:xfrm>
          <a:prstGeom prst="rect">
            <a:avLst/>
          </a:prstGeom>
          <a:noFill/>
        </p:spPr>
        <p:txBody>
          <a:bodyPr wrap="none" rtlCol="0">
            <a:spAutoFit/>
          </a:bodyPr>
          <a:lstStyle/>
          <a:p>
            <a:r>
              <a:rPr lang="es-ES_tradnl" sz="900" b="1" dirty="0">
                <a:solidFill>
                  <a:srgbClr val="FFFF00"/>
                </a:solidFill>
              </a:rPr>
              <a:t>https://</a:t>
            </a:r>
            <a:r>
              <a:rPr lang="es-ES_tradnl" sz="900" b="1" dirty="0" err="1">
                <a:solidFill>
                  <a:srgbClr val="FFFF00"/>
                </a:solidFill>
              </a:rPr>
              <a:t>iris.paho.org</a:t>
            </a:r>
            <a:r>
              <a:rPr lang="es-ES_tradnl" sz="900" b="1" dirty="0">
                <a:solidFill>
                  <a:srgbClr val="FFFF00"/>
                </a:solidFill>
              </a:rPr>
              <a:t>/</a:t>
            </a:r>
            <a:r>
              <a:rPr lang="es-ES_tradnl" sz="900" b="1" dirty="0" err="1">
                <a:solidFill>
                  <a:srgbClr val="FFFF00"/>
                </a:solidFill>
              </a:rPr>
              <a:t>bitstream</a:t>
            </a:r>
            <a:r>
              <a:rPr lang="es-ES_tradnl" sz="900" b="1" dirty="0">
                <a:solidFill>
                  <a:srgbClr val="FFFF00"/>
                </a:solidFill>
              </a:rPr>
              <a:t>/</a:t>
            </a:r>
            <a:r>
              <a:rPr lang="es-ES_tradnl" sz="900" b="1" dirty="0" err="1">
                <a:solidFill>
                  <a:srgbClr val="FFFF00"/>
                </a:solidFill>
              </a:rPr>
              <a:t>handle</a:t>
            </a:r>
            <a:r>
              <a:rPr lang="es-ES_tradnl" sz="900" b="1" dirty="0">
                <a:solidFill>
                  <a:srgbClr val="FFFF00"/>
                </a:solidFill>
              </a:rPr>
              <a:t>/10665.2/50426/</a:t>
            </a:r>
            <a:r>
              <a:rPr lang="es-ES_tradnl" sz="900" b="1" dirty="0" err="1">
                <a:solidFill>
                  <a:srgbClr val="FFFF00"/>
                </a:solidFill>
              </a:rPr>
              <a:t>manualprocedimientos_spa.pdf?sequence</a:t>
            </a:r>
            <a:r>
              <a:rPr lang="es-ES_tradnl" sz="900" b="1" dirty="0">
                <a:solidFill>
                  <a:srgbClr val="FFFF00"/>
                </a:solidFill>
              </a:rPr>
              <a:t>=2&amp;isAllowed=y</a:t>
            </a:r>
          </a:p>
        </p:txBody>
      </p:sp>
      <p:sp>
        <p:nvSpPr>
          <p:cNvPr id="5" name="CuadroTexto 4">
            <a:extLst>
              <a:ext uri="{FF2B5EF4-FFF2-40B4-BE49-F238E27FC236}">
                <a16:creationId xmlns:a16="http://schemas.microsoft.com/office/drawing/2014/main" id="{B1CBB004-D385-016B-2851-3D8999C8F7EE}"/>
              </a:ext>
            </a:extLst>
          </p:cNvPr>
          <p:cNvSpPr txBox="1"/>
          <p:nvPr/>
        </p:nvSpPr>
        <p:spPr>
          <a:xfrm>
            <a:off x="361506" y="3841560"/>
            <a:ext cx="5242141" cy="584775"/>
          </a:xfrm>
          <a:prstGeom prst="rect">
            <a:avLst/>
          </a:prstGeom>
          <a:noFill/>
        </p:spPr>
        <p:txBody>
          <a:bodyPr wrap="none" rtlCol="0">
            <a:spAutoFit/>
          </a:bodyPr>
          <a:lstStyle/>
          <a:p>
            <a:r>
              <a:rPr lang="es-ES_tradnl" sz="3200" dirty="0">
                <a:solidFill>
                  <a:srgbClr val="FFFF00"/>
                </a:solidFill>
              </a:rPr>
              <a:t>Actualización y adecuación </a:t>
            </a:r>
          </a:p>
        </p:txBody>
      </p:sp>
      <p:sp>
        <p:nvSpPr>
          <p:cNvPr id="6" name="Flecha derecha 5">
            <a:extLst>
              <a:ext uri="{FF2B5EF4-FFF2-40B4-BE49-F238E27FC236}">
                <a16:creationId xmlns:a16="http://schemas.microsoft.com/office/drawing/2014/main" id="{8766F326-C0DE-EE40-C571-F16788F500B1}"/>
              </a:ext>
            </a:extLst>
          </p:cNvPr>
          <p:cNvSpPr/>
          <p:nvPr/>
        </p:nvSpPr>
        <p:spPr>
          <a:xfrm>
            <a:off x="5805377" y="3913870"/>
            <a:ext cx="1685511" cy="58477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1555101"/>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478" b="12478"/>
          <a:stretch>
            <a:fillRect/>
          </a:stretch>
        </p:blipFill>
        <p:spPr/>
      </p:pic>
      <p:sp>
        <p:nvSpPr>
          <p:cNvPr id="10" name="Heptagon 7"/>
          <p:cNvSpPr/>
          <p:nvPr/>
        </p:nvSpPr>
        <p:spPr>
          <a:xfrm flipH="1">
            <a:off x="9566910" y="100836"/>
            <a:ext cx="8583930" cy="10285809"/>
          </a:xfrm>
          <a:custGeom>
            <a:avLst/>
            <a:gdLst>
              <a:gd name="connsiteX0" fmla="*/ -5 w 1873770"/>
              <a:gd name="connsiteY0" fmla="*/ 1161653 h 1806315"/>
              <a:gd name="connsiteX1" fmla="*/ 185561 w 1873770"/>
              <a:gd name="connsiteY1" fmla="*/ 357764 h 1806315"/>
              <a:gd name="connsiteX2" fmla="*/ 936885 w 1873770"/>
              <a:gd name="connsiteY2" fmla="*/ 0 h 1806315"/>
              <a:gd name="connsiteX3" fmla="*/ 1688209 w 1873770"/>
              <a:gd name="connsiteY3" fmla="*/ 357764 h 1806315"/>
              <a:gd name="connsiteX4" fmla="*/ 1873775 w 1873770"/>
              <a:gd name="connsiteY4" fmla="*/ 1161653 h 1806315"/>
              <a:gd name="connsiteX5" fmla="*/ 1353836 w 1873770"/>
              <a:gd name="connsiteY5" fmla="*/ 1806325 h 1806315"/>
              <a:gd name="connsiteX6" fmla="*/ 519934 w 1873770"/>
              <a:gd name="connsiteY6" fmla="*/ 1806325 h 1806315"/>
              <a:gd name="connsiteX7" fmla="*/ -5 w 1873770"/>
              <a:gd name="connsiteY7" fmla="*/ 1161653 h 1806315"/>
              <a:gd name="connsiteX0" fmla="*/ 951871 w 2825651"/>
              <a:gd name="connsiteY0" fmla="*/ 1438971 h 2083643"/>
              <a:gd name="connsiteX1" fmla="*/ 1137437 w 2825651"/>
              <a:gd name="connsiteY1" fmla="*/ 635082 h 2083643"/>
              <a:gd name="connsiteX2" fmla="*/ 0 w 2825651"/>
              <a:gd name="connsiteY2" fmla="*/ 0 h 2083643"/>
              <a:gd name="connsiteX3" fmla="*/ 2640085 w 2825651"/>
              <a:gd name="connsiteY3" fmla="*/ 635082 h 2083643"/>
              <a:gd name="connsiteX4" fmla="*/ 2825651 w 2825651"/>
              <a:gd name="connsiteY4" fmla="*/ 1438971 h 2083643"/>
              <a:gd name="connsiteX5" fmla="*/ 2305712 w 2825651"/>
              <a:gd name="connsiteY5" fmla="*/ 2083643 h 2083643"/>
              <a:gd name="connsiteX6" fmla="*/ 1471810 w 2825651"/>
              <a:gd name="connsiteY6" fmla="*/ 2083643 h 2083643"/>
              <a:gd name="connsiteX7" fmla="*/ 951871 w 2825651"/>
              <a:gd name="connsiteY7" fmla="*/ 1438971 h 2083643"/>
              <a:gd name="connsiteX0" fmla="*/ 951871 w 2954879"/>
              <a:gd name="connsiteY0" fmla="*/ 1463456 h 2108128"/>
              <a:gd name="connsiteX1" fmla="*/ 1137437 w 2954879"/>
              <a:gd name="connsiteY1" fmla="*/ 659567 h 2108128"/>
              <a:gd name="connsiteX2" fmla="*/ 0 w 2954879"/>
              <a:gd name="connsiteY2" fmla="*/ 24485 h 2108128"/>
              <a:gd name="connsiteX3" fmla="*/ 2954879 w 2954879"/>
              <a:gd name="connsiteY3" fmla="*/ 0 h 2108128"/>
              <a:gd name="connsiteX4" fmla="*/ 2825651 w 2954879"/>
              <a:gd name="connsiteY4" fmla="*/ 1463456 h 2108128"/>
              <a:gd name="connsiteX5" fmla="*/ 2305712 w 2954879"/>
              <a:gd name="connsiteY5" fmla="*/ 2108128 h 2108128"/>
              <a:gd name="connsiteX6" fmla="*/ 1471810 w 2954879"/>
              <a:gd name="connsiteY6" fmla="*/ 2108128 h 2108128"/>
              <a:gd name="connsiteX7" fmla="*/ 951871 w 2954879"/>
              <a:gd name="connsiteY7" fmla="*/ 1463456 h 2108128"/>
              <a:gd name="connsiteX0" fmla="*/ 951871 w 2969869"/>
              <a:gd name="connsiteY0" fmla="*/ 1438971 h 2083643"/>
              <a:gd name="connsiteX1" fmla="*/ 1137437 w 2969869"/>
              <a:gd name="connsiteY1" fmla="*/ 635082 h 2083643"/>
              <a:gd name="connsiteX2" fmla="*/ 0 w 2969869"/>
              <a:gd name="connsiteY2" fmla="*/ 0 h 2083643"/>
              <a:gd name="connsiteX3" fmla="*/ 2969869 w 2969869"/>
              <a:gd name="connsiteY3" fmla="*/ 5495 h 2083643"/>
              <a:gd name="connsiteX4" fmla="*/ 2825651 w 2969869"/>
              <a:gd name="connsiteY4" fmla="*/ 1438971 h 2083643"/>
              <a:gd name="connsiteX5" fmla="*/ 2305712 w 2969869"/>
              <a:gd name="connsiteY5" fmla="*/ 2083643 h 2083643"/>
              <a:gd name="connsiteX6" fmla="*/ 1471810 w 2969869"/>
              <a:gd name="connsiteY6" fmla="*/ 2083643 h 2083643"/>
              <a:gd name="connsiteX7" fmla="*/ 951871 w 2969869"/>
              <a:gd name="connsiteY7" fmla="*/ 1438971 h 2083643"/>
              <a:gd name="connsiteX0" fmla="*/ 951871 w 4062339"/>
              <a:gd name="connsiteY0" fmla="*/ 1438971 h 2083643"/>
              <a:gd name="connsiteX1" fmla="*/ 1137437 w 4062339"/>
              <a:gd name="connsiteY1" fmla="*/ 635082 h 2083643"/>
              <a:gd name="connsiteX2" fmla="*/ 0 w 4062339"/>
              <a:gd name="connsiteY2" fmla="*/ 0 h 2083643"/>
              <a:gd name="connsiteX3" fmla="*/ 2969869 w 4062339"/>
              <a:gd name="connsiteY3" fmla="*/ 5495 h 2083643"/>
              <a:gd name="connsiteX4" fmla="*/ 4062339 w 4062339"/>
              <a:gd name="connsiteY4" fmla="*/ 569541 h 2083643"/>
              <a:gd name="connsiteX5" fmla="*/ 2305712 w 4062339"/>
              <a:gd name="connsiteY5" fmla="*/ 2083643 h 2083643"/>
              <a:gd name="connsiteX6" fmla="*/ 1471810 w 4062339"/>
              <a:gd name="connsiteY6" fmla="*/ 2083643 h 2083643"/>
              <a:gd name="connsiteX7" fmla="*/ 951871 w 4062339"/>
              <a:gd name="connsiteY7" fmla="*/ 1438971 h 2083643"/>
              <a:gd name="connsiteX0" fmla="*/ 951871 w 4479286"/>
              <a:gd name="connsiteY0" fmla="*/ 1438971 h 2083643"/>
              <a:gd name="connsiteX1" fmla="*/ 1137437 w 4479286"/>
              <a:gd name="connsiteY1" fmla="*/ 635082 h 2083643"/>
              <a:gd name="connsiteX2" fmla="*/ 0 w 4479286"/>
              <a:gd name="connsiteY2" fmla="*/ 0 h 2083643"/>
              <a:gd name="connsiteX3" fmla="*/ 2969869 w 4479286"/>
              <a:gd name="connsiteY3" fmla="*/ 5495 h 2083643"/>
              <a:gd name="connsiteX4" fmla="*/ 4062339 w 4479286"/>
              <a:gd name="connsiteY4" fmla="*/ 569541 h 2083643"/>
              <a:gd name="connsiteX5" fmla="*/ 4479286 w 4479286"/>
              <a:gd name="connsiteY5" fmla="*/ 1918751 h 2083643"/>
              <a:gd name="connsiteX6" fmla="*/ 1471810 w 4479286"/>
              <a:gd name="connsiteY6" fmla="*/ 2083643 h 2083643"/>
              <a:gd name="connsiteX7" fmla="*/ 951871 w 4479286"/>
              <a:gd name="connsiteY7" fmla="*/ 1438971 h 2083643"/>
              <a:gd name="connsiteX0" fmla="*/ 951871 w 4479286"/>
              <a:gd name="connsiteY0" fmla="*/ 1438971 h 5096666"/>
              <a:gd name="connsiteX1" fmla="*/ 1137437 w 4479286"/>
              <a:gd name="connsiteY1" fmla="*/ 635082 h 5096666"/>
              <a:gd name="connsiteX2" fmla="*/ 0 w 4479286"/>
              <a:gd name="connsiteY2" fmla="*/ 0 h 5096666"/>
              <a:gd name="connsiteX3" fmla="*/ 2969869 w 4479286"/>
              <a:gd name="connsiteY3" fmla="*/ 5495 h 5096666"/>
              <a:gd name="connsiteX4" fmla="*/ 4062339 w 4479286"/>
              <a:gd name="connsiteY4" fmla="*/ 569541 h 5096666"/>
              <a:gd name="connsiteX5" fmla="*/ 4479286 w 4479286"/>
              <a:gd name="connsiteY5" fmla="*/ 1918751 h 5096666"/>
              <a:gd name="connsiteX6" fmla="*/ 3075757 w 4479286"/>
              <a:gd name="connsiteY6" fmla="*/ 5096666 h 5096666"/>
              <a:gd name="connsiteX7" fmla="*/ 951871 w 4479286"/>
              <a:gd name="connsiteY7" fmla="*/ 1438971 h 5096666"/>
              <a:gd name="connsiteX0" fmla="*/ 1161734 w 4479286"/>
              <a:gd name="connsiteY0" fmla="*/ 5119056 h 5119056"/>
              <a:gd name="connsiteX1" fmla="*/ 1137437 w 4479286"/>
              <a:gd name="connsiteY1" fmla="*/ 635082 h 5119056"/>
              <a:gd name="connsiteX2" fmla="*/ 0 w 4479286"/>
              <a:gd name="connsiteY2" fmla="*/ 0 h 5119056"/>
              <a:gd name="connsiteX3" fmla="*/ 2969869 w 4479286"/>
              <a:gd name="connsiteY3" fmla="*/ 5495 h 5119056"/>
              <a:gd name="connsiteX4" fmla="*/ 4062339 w 4479286"/>
              <a:gd name="connsiteY4" fmla="*/ 569541 h 5119056"/>
              <a:gd name="connsiteX5" fmla="*/ 4479286 w 4479286"/>
              <a:gd name="connsiteY5" fmla="*/ 1918751 h 5119056"/>
              <a:gd name="connsiteX6" fmla="*/ 3075757 w 4479286"/>
              <a:gd name="connsiteY6" fmla="*/ 5096666 h 5119056"/>
              <a:gd name="connsiteX7" fmla="*/ 1161734 w 4479286"/>
              <a:gd name="connsiteY7" fmla="*/ 5119056 h 5119056"/>
              <a:gd name="connsiteX0" fmla="*/ 1161734 w 4479286"/>
              <a:gd name="connsiteY0" fmla="*/ 5119056 h 5119056"/>
              <a:gd name="connsiteX1" fmla="*/ 140591 w 4479286"/>
              <a:gd name="connsiteY1" fmla="*/ 4165266 h 5119056"/>
              <a:gd name="connsiteX2" fmla="*/ 0 w 4479286"/>
              <a:gd name="connsiteY2" fmla="*/ 0 h 5119056"/>
              <a:gd name="connsiteX3" fmla="*/ 2969869 w 4479286"/>
              <a:gd name="connsiteY3" fmla="*/ 5495 h 5119056"/>
              <a:gd name="connsiteX4" fmla="*/ 4062339 w 4479286"/>
              <a:gd name="connsiteY4" fmla="*/ 569541 h 5119056"/>
              <a:gd name="connsiteX5" fmla="*/ 4479286 w 4479286"/>
              <a:gd name="connsiteY5" fmla="*/ 1918751 h 5119056"/>
              <a:gd name="connsiteX6" fmla="*/ 3075757 w 4479286"/>
              <a:gd name="connsiteY6" fmla="*/ 5096666 h 5119056"/>
              <a:gd name="connsiteX7" fmla="*/ 1161734 w 4479286"/>
              <a:gd name="connsiteY7" fmla="*/ 5119056 h 5119056"/>
              <a:gd name="connsiteX0" fmla="*/ 1161734 w 4479286"/>
              <a:gd name="connsiteY0" fmla="*/ 5119056 h 5119151"/>
              <a:gd name="connsiteX1" fmla="*/ 140591 w 4479286"/>
              <a:gd name="connsiteY1" fmla="*/ 4165266 h 5119151"/>
              <a:gd name="connsiteX2" fmla="*/ 0 w 4479286"/>
              <a:gd name="connsiteY2" fmla="*/ 0 h 5119151"/>
              <a:gd name="connsiteX3" fmla="*/ 2969869 w 4479286"/>
              <a:gd name="connsiteY3" fmla="*/ 5495 h 5119151"/>
              <a:gd name="connsiteX4" fmla="*/ 4062339 w 4479286"/>
              <a:gd name="connsiteY4" fmla="*/ 569541 h 5119151"/>
              <a:gd name="connsiteX5" fmla="*/ 4479286 w 4479286"/>
              <a:gd name="connsiteY5" fmla="*/ 1918751 h 5119151"/>
              <a:gd name="connsiteX6" fmla="*/ 3045777 w 4479286"/>
              <a:gd name="connsiteY6" fmla="*/ 5119151 h 5119151"/>
              <a:gd name="connsiteX7" fmla="*/ 1161734 w 4479286"/>
              <a:gd name="connsiteY7" fmla="*/ 5119056 h 5119151"/>
              <a:gd name="connsiteX0" fmla="*/ 1304140 w 4479286"/>
              <a:gd name="connsiteY0" fmla="*/ 4796768 h 5119151"/>
              <a:gd name="connsiteX1" fmla="*/ 140591 w 4479286"/>
              <a:gd name="connsiteY1" fmla="*/ 4165266 h 5119151"/>
              <a:gd name="connsiteX2" fmla="*/ 0 w 4479286"/>
              <a:gd name="connsiteY2" fmla="*/ 0 h 5119151"/>
              <a:gd name="connsiteX3" fmla="*/ 2969869 w 4479286"/>
              <a:gd name="connsiteY3" fmla="*/ 5495 h 5119151"/>
              <a:gd name="connsiteX4" fmla="*/ 4062339 w 4479286"/>
              <a:gd name="connsiteY4" fmla="*/ 569541 h 5119151"/>
              <a:gd name="connsiteX5" fmla="*/ 4479286 w 4479286"/>
              <a:gd name="connsiteY5" fmla="*/ 1918751 h 5119151"/>
              <a:gd name="connsiteX6" fmla="*/ 3045777 w 4479286"/>
              <a:gd name="connsiteY6" fmla="*/ 5119151 h 5119151"/>
              <a:gd name="connsiteX7" fmla="*/ 1304140 w 4479286"/>
              <a:gd name="connsiteY7" fmla="*/ 4796768 h 5119151"/>
              <a:gd name="connsiteX0" fmla="*/ 1131754 w 4479286"/>
              <a:gd name="connsiteY0" fmla="*/ 5111561 h 5119151"/>
              <a:gd name="connsiteX1" fmla="*/ 140591 w 4479286"/>
              <a:gd name="connsiteY1" fmla="*/ 4165266 h 5119151"/>
              <a:gd name="connsiteX2" fmla="*/ 0 w 4479286"/>
              <a:gd name="connsiteY2" fmla="*/ 0 h 5119151"/>
              <a:gd name="connsiteX3" fmla="*/ 2969869 w 4479286"/>
              <a:gd name="connsiteY3" fmla="*/ 5495 h 5119151"/>
              <a:gd name="connsiteX4" fmla="*/ 4062339 w 4479286"/>
              <a:gd name="connsiteY4" fmla="*/ 569541 h 5119151"/>
              <a:gd name="connsiteX5" fmla="*/ 4479286 w 4479286"/>
              <a:gd name="connsiteY5" fmla="*/ 1918751 h 5119151"/>
              <a:gd name="connsiteX6" fmla="*/ 3045777 w 4479286"/>
              <a:gd name="connsiteY6" fmla="*/ 5119151 h 5119151"/>
              <a:gd name="connsiteX7" fmla="*/ 1131754 w 4479286"/>
              <a:gd name="connsiteY7" fmla="*/ 5111561 h 5119151"/>
              <a:gd name="connsiteX0" fmla="*/ 1131754 w 4479286"/>
              <a:gd name="connsiteY0" fmla="*/ 5111561 h 5119151"/>
              <a:gd name="connsiteX1" fmla="*/ 140591 w 4479286"/>
              <a:gd name="connsiteY1" fmla="*/ 4165266 h 5119151"/>
              <a:gd name="connsiteX2" fmla="*/ 0 w 4479286"/>
              <a:gd name="connsiteY2" fmla="*/ 0 h 5119151"/>
              <a:gd name="connsiteX3" fmla="*/ 2969869 w 4479286"/>
              <a:gd name="connsiteY3" fmla="*/ 5495 h 5119151"/>
              <a:gd name="connsiteX4" fmla="*/ 4062339 w 4479286"/>
              <a:gd name="connsiteY4" fmla="*/ 569541 h 5119151"/>
              <a:gd name="connsiteX5" fmla="*/ 4479286 w 4479286"/>
              <a:gd name="connsiteY5" fmla="*/ 1918751 h 5119151"/>
              <a:gd name="connsiteX6" fmla="*/ 3045777 w 4479286"/>
              <a:gd name="connsiteY6" fmla="*/ 5119151 h 5119151"/>
              <a:gd name="connsiteX7" fmla="*/ 1131754 w 4479286"/>
              <a:gd name="connsiteY7" fmla="*/ 5111561 h 5119151"/>
              <a:gd name="connsiteX0" fmla="*/ 1131754 w 4479286"/>
              <a:gd name="connsiteY0" fmla="*/ 5111561 h 5119151"/>
              <a:gd name="connsiteX1" fmla="*/ 140591 w 4479286"/>
              <a:gd name="connsiteY1" fmla="*/ 4165266 h 5119151"/>
              <a:gd name="connsiteX2" fmla="*/ 0 w 4479286"/>
              <a:gd name="connsiteY2" fmla="*/ 0 h 5119151"/>
              <a:gd name="connsiteX3" fmla="*/ 2969869 w 4479286"/>
              <a:gd name="connsiteY3" fmla="*/ 5495 h 5119151"/>
              <a:gd name="connsiteX4" fmla="*/ 4062339 w 4479286"/>
              <a:gd name="connsiteY4" fmla="*/ 569541 h 5119151"/>
              <a:gd name="connsiteX5" fmla="*/ 4479286 w 4479286"/>
              <a:gd name="connsiteY5" fmla="*/ 1918751 h 5119151"/>
              <a:gd name="connsiteX6" fmla="*/ 3045777 w 4479286"/>
              <a:gd name="connsiteY6" fmla="*/ 5119151 h 5119151"/>
              <a:gd name="connsiteX7" fmla="*/ 1131754 w 4479286"/>
              <a:gd name="connsiteY7" fmla="*/ 5111561 h 5119151"/>
              <a:gd name="connsiteX0" fmla="*/ 1131754 w 4479286"/>
              <a:gd name="connsiteY0" fmla="*/ 5111561 h 5119151"/>
              <a:gd name="connsiteX1" fmla="*/ 140591 w 4479286"/>
              <a:gd name="connsiteY1" fmla="*/ 4165266 h 5119151"/>
              <a:gd name="connsiteX2" fmla="*/ 0 w 4479286"/>
              <a:gd name="connsiteY2" fmla="*/ 0 h 5119151"/>
              <a:gd name="connsiteX3" fmla="*/ 2969869 w 4479286"/>
              <a:gd name="connsiteY3" fmla="*/ 5495 h 5119151"/>
              <a:gd name="connsiteX4" fmla="*/ 4062339 w 4479286"/>
              <a:gd name="connsiteY4" fmla="*/ 569541 h 5119151"/>
              <a:gd name="connsiteX5" fmla="*/ 4479286 w 4479286"/>
              <a:gd name="connsiteY5" fmla="*/ 1918751 h 5119151"/>
              <a:gd name="connsiteX6" fmla="*/ 3045777 w 4479286"/>
              <a:gd name="connsiteY6" fmla="*/ 5119151 h 5119151"/>
              <a:gd name="connsiteX7" fmla="*/ 1131754 w 4479286"/>
              <a:gd name="connsiteY7" fmla="*/ 5111561 h 5119151"/>
              <a:gd name="connsiteX0" fmla="*/ 1131754 w 4562826"/>
              <a:gd name="connsiteY0" fmla="*/ 5111561 h 5119151"/>
              <a:gd name="connsiteX1" fmla="*/ 140591 w 4562826"/>
              <a:gd name="connsiteY1" fmla="*/ 4165266 h 5119151"/>
              <a:gd name="connsiteX2" fmla="*/ 0 w 4562826"/>
              <a:gd name="connsiteY2" fmla="*/ 0 h 5119151"/>
              <a:gd name="connsiteX3" fmla="*/ 2969869 w 4562826"/>
              <a:gd name="connsiteY3" fmla="*/ 5495 h 5119151"/>
              <a:gd name="connsiteX4" fmla="*/ 4062339 w 4562826"/>
              <a:gd name="connsiteY4" fmla="*/ 569541 h 5119151"/>
              <a:gd name="connsiteX5" fmla="*/ 4479286 w 4562826"/>
              <a:gd name="connsiteY5" fmla="*/ 1918751 h 5119151"/>
              <a:gd name="connsiteX6" fmla="*/ 3045777 w 4562826"/>
              <a:gd name="connsiteY6" fmla="*/ 5119151 h 5119151"/>
              <a:gd name="connsiteX7" fmla="*/ 1131754 w 4562826"/>
              <a:gd name="connsiteY7" fmla="*/ 5111561 h 5119151"/>
              <a:gd name="connsiteX0" fmla="*/ 1131754 w 4614082"/>
              <a:gd name="connsiteY0" fmla="*/ 5111561 h 5119151"/>
              <a:gd name="connsiteX1" fmla="*/ 140591 w 4614082"/>
              <a:gd name="connsiteY1" fmla="*/ 4165266 h 5119151"/>
              <a:gd name="connsiteX2" fmla="*/ 0 w 4614082"/>
              <a:gd name="connsiteY2" fmla="*/ 0 h 5119151"/>
              <a:gd name="connsiteX3" fmla="*/ 2969869 w 4614082"/>
              <a:gd name="connsiteY3" fmla="*/ 5495 h 5119151"/>
              <a:gd name="connsiteX4" fmla="*/ 4062339 w 4614082"/>
              <a:gd name="connsiteY4" fmla="*/ 569541 h 5119151"/>
              <a:gd name="connsiteX5" fmla="*/ 4479286 w 4614082"/>
              <a:gd name="connsiteY5" fmla="*/ 1918751 h 5119151"/>
              <a:gd name="connsiteX6" fmla="*/ 3045777 w 4614082"/>
              <a:gd name="connsiteY6" fmla="*/ 5119151 h 5119151"/>
              <a:gd name="connsiteX7" fmla="*/ 1131754 w 4614082"/>
              <a:gd name="connsiteY7" fmla="*/ 5111561 h 511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4082" h="5119151">
                <a:moveTo>
                  <a:pt x="1131754" y="5111561"/>
                </a:moveTo>
                <a:cubicBezTo>
                  <a:pt x="636474" y="5118418"/>
                  <a:pt x="208652" y="4817977"/>
                  <a:pt x="140591" y="4165266"/>
                </a:cubicBezTo>
                <a:lnTo>
                  <a:pt x="0" y="0"/>
                </a:lnTo>
                <a:lnTo>
                  <a:pt x="2969869" y="5495"/>
                </a:lnTo>
                <a:lnTo>
                  <a:pt x="4062339" y="569541"/>
                </a:lnTo>
                <a:cubicBezTo>
                  <a:pt x="4561085" y="854387"/>
                  <a:pt x="4775018" y="1379073"/>
                  <a:pt x="4479286" y="1918751"/>
                </a:cubicBezTo>
                <a:lnTo>
                  <a:pt x="3045777" y="5119151"/>
                </a:lnTo>
                <a:lnTo>
                  <a:pt x="1131754" y="5111561"/>
                </a:lnTo>
                <a:close/>
              </a:path>
            </a:pathLst>
          </a:custGeom>
          <a:solidFill>
            <a:srgbClr val="009AD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 name="Text Box 6"/>
          <p:cNvSpPr txBox="1">
            <a:spLocks noChangeArrowheads="1"/>
          </p:cNvSpPr>
          <p:nvPr/>
        </p:nvSpPr>
        <p:spPr bwMode="auto">
          <a:xfrm>
            <a:off x="-45720" y="9410612"/>
            <a:ext cx="12869091" cy="553998"/>
          </a:xfrm>
          <a:prstGeom prst="rect">
            <a:avLst/>
          </a:prstGeom>
          <a:noFill/>
          <a:ln>
            <a:noFill/>
          </a:ln>
        </p:spPr>
        <p:txBody>
          <a:bodyPr wrap="square">
            <a:spAutoFit/>
          </a:bodyPr>
          <a:lstStyle>
            <a:lvl1pPr eaLnBrk="0" hangingPunct="0">
              <a:defRPr>
                <a:solidFill>
                  <a:schemeClr val="tx1"/>
                </a:solidFill>
                <a:latin typeface="Palatino Linotype" pitchFamily="18" charset="0"/>
                <a:ea typeface="MS PGothic" pitchFamily="34" charset="-128"/>
              </a:defRPr>
            </a:lvl1pPr>
            <a:lvl2pPr marL="742950" indent="-285750" eaLnBrk="0" hangingPunct="0">
              <a:defRPr>
                <a:solidFill>
                  <a:schemeClr val="tx1"/>
                </a:solidFill>
                <a:latin typeface="Palatino Linotype" pitchFamily="18" charset="0"/>
                <a:ea typeface="MS PGothic" pitchFamily="34" charset="-128"/>
              </a:defRPr>
            </a:lvl2pPr>
            <a:lvl3pPr marL="1143000" indent="-228600" eaLnBrk="0" hangingPunct="0">
              <a:defRPr>
                <a:solidFill>
                  <a:schemeClr val="tx1"/>
                </a:solidFill>
                <a:latin typeface="Palatino Linotype" pitchFamily="18" charset="0"/>
                <a:ea typeface="MS PGothic" pitchFamily="34" charset="-128"/>
              </a:defRPr>
            </a:lvl3pPr>
            <a:lvl4pPr marL="1600200" indent="-228600" eaLnBrk="0" hangingPunct="0">
              <a:defRPr>
                <a:solidFill>
                  <a:schemeClr val="tx1"/>
                </a:solidFill>
                <a:latin typeface="Palatino Linotype" pitchFamily="18" charset="0"/>
                <a:ea typeface="MS PGothic" pitchFamily="34" charset="-128"/>
              </a:defRPr>
            </a:lvl4pPr>
            <a:lvl5pPr marL="2057400" indent="-228600" eaLnBrk="0" hangingPunct="0">
              <a:defRPr>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Palatino Linotype" pitchFamily="18" charset="0"/>
                <a:ea typeface="MS PGothic" pitchFamily="34" charset="-128"/>
              </a:defRPr>
            </a:lvl9pPr>
          </a:lstStyle>
          <a:p>
            <a:pPr algn="ctr" eaLnBrk="1" hangingPunct="1">
              <a:spcBef>
                <a:spcPct val="50000"/>
              </a:spcBef>
            </a:pPr>
            <a:r>
              <a:rPr lang="pt-BR" altLang="pt-BR" sz="3000" b="1">
                <a:solidFill>
                  <a:schemeClr val="bg1"/>
                </a:solidFill>
                <a:latin typeface="+mj-lt"/>
                <a:cs typeface="Arial" panose="020B0604020202020204" pitchFamily="34" charset="0"/>
              </a:rPr>
              <a:t>TWITTER</a:t>
            </a:r>
            <a:r>
              <a:rPr lang="pt-BR" altLang="pt-BR" sz="3000">
                <a:solidFill>
                  <a:schemeClr val="bg1"/>
                </a:solidFill>
                <a:latin typeface="+mj-lt"/>
                <a:cs typeface="Arial" pitchFamily="34" charset="0"/>
              </a:rPr>
              <a:t>/</a:t>
            </a:r>
            <a:r>
              <a:rPr lang="pt-BR" altLang="pt-BR" sz="3000" err="1">
                <a:solidFill>
                  <a:schemeClr val="bg1"/>
                </a:solidFill>
                <a:latin typeface="Arial Black" pitchFamily="34" charset="0"/>
                <a:cs typeface="Arial" pitchFamily="34" charset="0"/>
              </a:rPr>
              <a:t>panaftosa_inf</a:t>
            </a:r>
            <a:r>
              <a:rPr lang="pt-BR" altLang="pt-BR" sz="3000">
                <a:solidFill>
                  <a:schemeClr val="bg1"/>
                </a:solidFill>
                <a:latin typeface="Arial Black" pitchFamily="34" charset="0"/>
                <a:cs typeface="Arial" pitchFamily="34" charset="0"/>
              </a:rPr>
              <a:t>      </a:t>
            </a:r>
            <a:r>
              <a:rPr lang="pt-BR" altLang="pt-BR" sz="3000" b="1">
                <a:solidFill>
                  <a:schemeClr val="bg1"/>
                </a:solidFill>
                <a:latin typeface="+mj-lt"/>
                <a:cs typeface="Arial" panose="020B0604020202020204" pitchFamily="34" charset="0"/>
              </a:rPr>
              <a:t>FACEBOOK</a:t>
            </a:r>
            <a:r>
              <a:rPr lang="pt-BR" altLang="pt-BR" sz="3000">
                <a:solidFill>
                  <a:schemeClr val="bg1"/>
                </a:solidFill>
                <a:latin typeface="+mj-lt"/>
                <a:cs typeface="Arial" pitchFamily="34" charset="0"/>
              </a:rPr>
              <a:t>/</a:t>
            </a:r>
            <a:r>
              <a:rPr lang="pt-BR" altLang="pt-BR" sz="3000" err="1">
                <a:solidFill>
                  <a:schemeClr val="bg1"/>
                </a:solidFill>
                <a:latin typeface="Arial Black" pitchFamily="34" charset="0"/>
                <a:cs typeface="Arial" pitchFamily="34" charset="0"/>
              </a:rPr>
              <a:t>PANAFTOSAinf</a:t>
            </a:r>
            <a:endParaRPr lang="en-US" altLang="pt-BR" sz="3000">
              <a:solidFill>
                <a:schemeClr val="bg1"/>
              </a:solidFill>
              <a:latin typeface="Arial Black" pitchFamily="34" charset="0"/>
              <a:cs typeface="Arial" pitchFamily="34" charset="0"/>
            </a:endParaRPr>
          </a:p>
        </p:txBody>
      </p:sp>
      <p:sp>
        <p:nvSpPr>
          <p:cNvPr id="9" name="Título 5"/>
          <p:cNvSpPr txBox="1">
            <a:spLocks/>
          </p:cNvSpPr>
          <p:nvPr/>
        </p:nvSpPr>
        <p:spPr>
          <a:xfrm>
            <a:off x="-45720" y="8189340"/>
            <a:ext cx="12542520" cy="986721"/>
          </a:xfrm>
          <a:prstGeom prst="rect">
            <a:avLst/>
          </a:prstGeom>
        </p:spPr>
        <p:txBody>
          <a:bodyPr/>
          <a:lstStyle>
            <a:lvl1pPr algn="l" defTabSz="913607" rtl="0" eaLnBrk="1" fontAlgn="base" hangingPunct="1">
              <a:lnSpc>
                <a:spcPct val="90000"/>
              </a:lnSpc>
              <a:spcBef>
                <a:spcPct val="0"/>
              </a:spcBef>
              <a:spcAft>
                <a:spcPct val="0"/>
              </a:spcAft>
              <a:defRPr lang="en-US" sz="3000" b="0" i="0" kern="1200">
                <a:solidFill>
                  <a:schemeClr val="tx1"/>
                </a:solidFill>
                <a:latin typeface="+mj-lt"/>
                <a:ea typeface="Helvetica Light" charset="0"/>
                <a:cs typeface="Helvetica Light" charset="0"/>
              </a:defRPr>
            </a:lvl1pPr>
            <a:lvl2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2pPr>
            <a:lvl3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3pPr>
            <a:lvl4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4pPr>
            <a:lvl5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5pPr>
            <a:lvl6pPr marL="2286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6pPr>
            <a:lvl7pPr marL="4572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7pPr>
            <a:lvl8pPr marL="6858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8pPr>
            <a:lvl9pPr marL="9144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9pPr>
          </a:lstStyle>
          <a:p>
            <a:pPr algn="ctr"/>
            <a:r>
              <a:rPr lang="pt-BR" altLang="pt-BR" sz="5400">
                <a:solidFill>
                  <a:schemeClr val="bg1"/>
                </a:solidFill>
                <a:latin typeface="Arial Black" pitchFamily="34" charset="0"/>
              </a:rPr>
              <a:t>www.paho.org/panaftosa</a:t>
            </a:r>
            <a:endParaRPr lang="pt-BR" sz="5400">
              <a:solidFill>
                <a:schemeClr val="bg1"/>
              </a:solidFill>
            </a:endParaRPr>
          </a:p>
        </p:txBody>
      </p:sp>
      <p:sp>
        <p:nvSpPr>
          <p:cNvPr id="11" name="TextBox 5"/>
          <p:cNvSpPr txBox="1"/>
          <p:nvPr/>
        </p:nvSpPr>
        <p:spPr>
          <a:xfrm>
            <a:off x="12269392" y="7077526"/>
            <a:ext cx="5367337" cy="924677"/>
          </a:xfrm>
          <a:prstGeom prst="rect">
            <a:avLst/>
          </a:prstGeom>
          <a:noFill/>
        </p:spPr>
        <p:txBody>
          <a:bodyPr wrap="square" rtlCol="0">
            <a:spAutoFit/>
          </a:bodyPr>
          <a:lstStyle/>
          <a:p>
            <a:pPr algn="ctr">
              <a:lnSpc>
                <a:spcPct val="80000"/>
              </a:lnSpc>
            </a:pPr>
            <a:r>
              <a:rPr lang="en-US" sz="6600" spc="-45">
                <a:solidFill>
                  <a:schemeClr val="bg1"/>
                </a:solidFill>
                <a:latin typeface="+mj-lt"/>
              </a:rPr>
              <a:t>GRACIAS</a:t>
            </a:r>
          </a:p>
        </p:txBody>
      </p:sp>
      <p:sp>
        <p:nvSpPr>
          <p:cNvPr id="12" name="Freeform 9"/>
          <p:cNvSpPr>
            <a:spLocks noEditPoints="1"/>
          </p:cNvSpPr>
          <p:nvPr/>
        </p:nvSpPr>
        <p:spPr bwMode="auto">
          <a:xfrm>
            <a:off x="12484895" y="4979887"/>
            <a:ext cx="5367338" cy="5214938"/>
          </a:xfrm>
          <a:custGeom>
            <a:avLst/>
            <a:gdLst>
              <a:gd name="T0" fmla="*/ 1867 w 1963"/>
              <a:gd name="T1" fmla="*/ 833 h 1907"/>
              <a:gd name="T2" fmla="*/ 1867 w 1963"/>
              <a:gd name="T3" fmla="*/ 833 h 1907"/>
              <a:gd name="T4" fmla="*/ 830 w 1963"/>
              <a:gd name="T5" fmla="*/ 95 h 1907"/>
              <a:gd name="T6" fmla="*/ 91 w 1963"/>
              <a:gd name="T7" fmla="*/ 1122 h 1907"/>
              <a:gd name="T8" fmla="*/ 707 w 1963"/>
              <a:gd name="T9" fmla="*/ 1840 h 1907"/>
              <a:gd name="T10" fmla="*/ 1128 w 1963"/>
              <a:gd name="T11" fmla="*/ 1870 h 1907"/>
              <a:gd name="T12" fmla="*/ 1867 w 1963"/>
              <a:gd name="T13" fmla="*/ 833 h 1907"/>
              <a:gd name="T14" fmla="*/ 78 w 1963"/>
              <a:gd name="T15" fmla="*/ 1127 h 1907"/>
              <a:gd name="T16" fmla="*/ 78 w 1963"/>
              <a:gd name="T17" fmla="*/ 1127 h 1907"/>
              <a:gd name="T18" fmla="*/ 78 w 1963"/>
              <a:gd name="T19" fmla="*/ 1125 h 1907"/>
              <a:gd name="T20" fmla="*/ 828 w 1963"/>
              <a:gd name="T21" fmla="*/ 82 h 1907"/>
              <a:gd name="T22" fmla="*/ 1880 w 1963"/>
              <a:gd name="T23" fmla="*/ 831 h 1907"/>
              <a:gd name="T24" fmla="*/ 1130 w 1963"/>
              <a:gd name="T25" fmla="*/ 1883 h 1907"/>
              <a:gd name="T26" fmla="*/ 701 w 1963"/>
              <a:gd name="T27" fmla="*/ 1852 h 1907"/>
              <a:gd name="T28" fmla="*/ 699 w 1963"/>
              <a:gd name="T29" fmla="*/ 1851 h 1907"/>
              <a:gd name="T30" fmla="*/ 698 w 1963"/>
              <a:gd name="T31" fmla="*/ 1850 h 1907"/>
              <a:gd name="T32" fmla="*/ 78 w 1963"/>
              <a:gd name="T33" fmla="*/ 1127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3" h="1907">
                <a:moveTo>
                  <a:pt x="1867" y="833"/>
                </a:moveTo>
                <a:lnTo>
                  <a:pt x="1867" y="833"/>
                </a:lnTo>
                <a:cubicBezTo>
                  <a:pt x="1784" y="344"/>
                  <a:pt x="1320" y="14"/>
                  <a:pt x="830" y="95"/>
                </a:cubicBezTo>
                <a:cubicBezTo>
                  <a:pt x="346" y="176"/>
                  <a:pt x="16" y="637"/>
                  <a:pt x="91" y="1122"/>
                </a:cubicBezTo>
                <a:lnTo>
                  <a:pt x="707" y="1840"/>
                </a:lnTo>
                <a:cubicBezTo>
                  <a:pt x="844" y="1883"/>
                  <a:pt x="986" y="1893"/>
                  <a:pt x="1128" y="1870"/>
                </a:cubicBezTo>
                <a:cubicBezTo>
                  <a:pt x="1617" y="1787"/>
                  <a:pt x="1949" y="1323"/>
                  <a:pt x="1867" y="833"/>
                </a:cubicBezTo>
                <a:close/>
                <a:moveTo>
                  <a:pt x="78" y="1127"/>
                </a:moveTo>
                <a:lnTo>
                  <a:pt x="78" y="1127"/>
                </a:lnTo>
                <a:lnTo>
                  <a:pt x="78" y="1125"/>
                </a:lnTo>
                <a:cubicBezTo>
                  <a:pt x="0" y="633"/>
                  <a:pt x="336" y="165"/>
                  <a:pt x="828" y="82"/>
                </a:cubicBezTo>
                <a:cubicBezTo>
                  <a:pt x="1325" y="0"/>
                  <a:pt x="1796" y="335"/>
                  <a:pt x="1880" y="831"/>
                </a:cubicBezTo>
                <a:cubicBezTo>
                  <a:pt x="1963" y="1328"/>
                  <a:pt x="1627" y="1799"/>
                  <a:pt x="1130" y="1883"/>
                </a:cubicBezTo>
                <a:cubicBezTo>
                  <a:pt x="985" y="1907"/>
                  <a:pt x="841" y="1897"/>
                  <a:pt x="701" y="1852"/>
                </a:cubicBezTo>
                <a:lnTo>
                  <a:pt x="699" y="1851"/>
                </a:lnTo>
                <a:lnTo>
                  <a:pt x="698" y="1850"/>
                </a:lnTo>
                <a:lnTo>
                  <a:pt x="78" y="1127"/>
                </a:lnTo>
                <a:close/>
              </a:path>
            </a:pathLst>
          </a:custGeom>
          <a:solidFill>
            <a:srgbClr val="FEFEFE"/>
          </a:solidFill>
          <a:ln w="0">
            <a:solidFill>
              <a:schemeClr val="bg1"/>
            </a:solidFill>
            <a:prstDash val="solid"/>
            <a:round/>
            <a:headEnd/>
            <a:tailEnd/>
          </a:ln>
        </p:spPr>
        <p:txBody>
          <a:bodyPr vert="horz" wrap="square" lIns="137160" tIns="68580" rIns="137160" bIns="68580" numCol="1" anchor="t" anchorCtr="0" compatLnSpc="1">
            <a:prstTxWarp prst="textNoShape">
              <a:avLst/>
            </a:prstTxWarp>
          </a:bodyPr>
          <a:lstStyle/>
          <a:p>
            <a:pPr algn="r"/>
            <a:endParaRPr lang="pt-BR" sz="4050"/>
          </a:p>
        </p:txBody>
      </p:sp>
    </p:spTree>
    <p:extLst>
      <p:ext uri="{BB962C8B-B14F-4D97-AF65-F5344CB8AC3E}">
        <p14:creationId xmlns:p14="http://schemas.microsoft.com/office/powerpoint/2010/main" val="87996281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2645D1-2BCC-9D06-4FDE-8F4EC9FF4C78}"/>
              </a:ext>
            </a:extLst>
          </p:cNvPr>
          <p:cNvSpPr txBox="1"/>
          <p:nvPr/>
        </p:nvSpPr>
        <p:spPr>
          <a:xfrm>
            <a:off x="680484" y="3321561"/>
            <a:ext cx="12992985" cy="707886"/>
          </a:xfrm>
          <a:prstGeom prst="rect">
            <a:avLst/>
          </a:prstGeom>
          <a:noFill/>
        </p:spPr>
        <p:txBody>
          <a:bodyPr wrap="square">
            <a:spAutoFit/>
          </a:bodyPr>
          <a:lstStyle/>
          <a:p>
            <a:r>
              <a:rPr lang="es-PY" sz="4000" b="1" dirty="0">
                <a:solidFill>
                  <a:srgbClr val="FFFF00"/>
                </a:solidFill>
                <a:effectLst/>
                <a:latin typeface="Wingdings" pitchFamily="2" charset="2"/>
              </a:rPr>
              <a:t>  </a:t>
            </a:r>
            <a:r>
              <a:rPr lang="es-PY" sz="4000" b="1" dirty="0">
                <a:solidFill>
                  <a:srgbClr val="FFFF00"/>
                </a:solidFill>
                <a:effectLst/>
                <a:latin typeface="FrutigerNextLT"/>
              </a:rPr>
              <a:t>La eliminación de animales y disposición de cadáveres </a:t>
            </a:r>
            <a:endParaRPr lang="es-PY" sz="4000" b="1" dirty="0">
              <a:solidFill>
                <a:srgbClr val="FFFF00"/>
              </a:solidFill>
              <a:effectLst/>
            </a:endParaRPr>
          </a:p>
        </p:txBody>
      </p:sp>
      <p:sp>
        <p:nvSpPr>
          <p:cNvPr id="5" name="CuadroTexto 4">
            <a:extLst>
              <a:ext uri="{FF2B5EF4-FFF2-40B4-BE49-F238E27FC236}">
                <a16:creationId xmlns:a16="http://schemas.microsoft.com/office/drawing/2014/main" id="{4F630DDC-E4E9-F787-E005-B8723BA08670}"/>
              </a:ext>
            </a:extLst>
          </p:cNvPr>
          <p:cNvSpPr txBox="1"/>
          <p:nvPr/>
        </p:nvSpPr>
        <p:spPr>
          <a:xfrm>
            <a:off x="680484" y="4789557"/>
            <a:ext cx="7874271" cy="707886"/>
          </a:xfrm>
          <a:prstGeom prst="rect">
            <a:avLst/>
          </a:prstGeom>
          <a:noFill/>
        </p:spPr>
        <p:txBody>
          <a:bodyPr wrap="none" rtlCol="0">
            <a:spAutoFit/>
          </a:bodyPr>
          <a:lstStyle/>
          <a:p>
            <a:r>
              <a:rPr lang="es-PY" sz="4000" dirty="0">
                <a:solidFill>
                  <a:srgbClr val="FFFF00"/>
                </a:solidFill>
                <a:effectLst/>
                <a:latin typeface="Wingdings" pitchFamily="2" charset="2"/>
              </a:rPr>
              <a:t>  </a:t>
            </a:r>
            <a:r>
              <a:rPr lang="es-PY" sz="4000" b="0" dirty="0">
                <a:solidFill>
                  <a:srgbClr val="FFFF00"/>
                </a:solidFill>
                <a:effectLst/>
                <a:latin typeface="FrutigerNextLT"/>
              </a:rPr>
              <a:t>La Vacunación de emergencia </a:t>
            </a:r>
            <a:endParaRPr lang="es-PY" sz="4000" dirty="0">
              <a:solidFill>
                <a:srgbClr val="FFFF00"/>
              </a:solidFill>
              <a:effectLst/>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37F0E92-BC9A-8662-0CAB-38B9E7BC5099}"/>
              </a:ext>
            </a:extLst>
          </p:cNvPr>
          <p:cNvSpPr txBox="1"/>
          <p:nvPr/>
        </p:nvSpPr>
        <p:spPr>
          <a:xfrm>
            <a:off x="173292" y="843486"/>
            <a:ext cx="11290162" cy="8315546"/>
          </a:xfrm>
          <a:prstGeom prst="rect">
            <a:avLst/>
          </a:prstGeom>
          <a:noFill/>
        </p:spPr>
        <p:txBody>
          <a:bodyPr wrap="square">
            <a:spAutoFit/>
          </a:bodyPr>
          <a:lstStyle/>
          <a:p>
            <a:pPr algn="just">
              <a:lnSpc>
                <a:spcPct val="107000"/>
              </a:lnSpc>
              <a:spcAft>
                <a:spcPts val="800"/>
              </a:spcAft>
            </a:pPr>
            <a:endParaRPr lang="es-ES" sz="3400"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ES" sz="3400"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El sacrificio sanitario se aplica como medida </a:t>
            </a:r>
            <a:r>
              <a:rPr lang="es-ES" sz="34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contraepidémica</a:t>
            </a:r>
            <a:r>
              <a:rPr lang="es-ES" sz="3400"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 en zonas libres con y sin vacunación, con el objetivo de recuperar el estatus sanitario lo más temprano posible. </a:t>
            </a:r>
          </a:p>
          <a:p>
            <a:pPr algn="just">
              <a:lnSpc>
                <a:spcPct val="107000"/>
              </a:lnSpc>
              <a:spcAft>
                <a:spcPts val="800"/>
              </a:spcAft>
            </a:pPr>
            <a:r>
              <a:rPr lang="es-ES" sz="3400"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El sacrificio sanitario es el procedimiento mediante el cual se eliminan los animales enfermos y sus contactos susceptibles in situ y se destruyen sus canales con el fin de eliminar la principal fuente de replicación viral y su difusión. </a:t>
            </a:r>
          </a:p>
          <a:p>
            <a:pPr algn="just">
              <a:lnSpc>
                <a:spcPct val="107000"/>
              </a:lnSpc>
              <a:spcAft>
                <a:spcPts val="800"/>
              </a:spcAft>
            </a:pPr>
            <a:r>
              <a:rPr lang="es-ES" sz="3400"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Se debe tener en cuenta el bienestar animal al momento del sacrifico de los animales. Establecido en el capítulo 7.5 “sacrificio de animales” del código terrestre de la OMSA. </a:t>
            </a:r>
          </a:p>
          <a:p>
            <a:pPr algn="just">
              <a:lnSpc>
                <a:spcPct val="107000"/>
              </a:lnSpc>
              <a:spcAft>
                <a:spcPts val="800"/>
              </a:spcAft>
            </a:pPr>
            <a:r>
              <a:rPr lang="es-ES" sz="3400"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Esto se debe de hacer con rapidez, seguridad y criterios ecológicos pertinentes. </a:t>
            </a:r>
            <a:endParaRPr lang="es-PY" sz="3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id="{59BF24E5-4758-72F4-A53D-BEBE42B65E33}"/>
              </a:ext>
            </a:extLst>
          </p:cNvPr>
          <p:cNvPicPr>
            <a:picLocks noChangeAspect="1"/>
          </p:cNvPicPr>
          <p:nvPr/>
        </p:nvPicPr>
        <p:blipFill>
          <a:blip r:embed="rId2"/>
          <a:stretch>
            <a:fillRect/>
          </a:stretch>
        </p:blipFill>
        <p:spPr>
          <a:xfrm>
            <a:off x="13262307" y="2130348"/>
            <a:ext cx="4400140" cy="4381500"/>
          </a:xfrm>
          <a:prstGeom prst="rect">
            <a:avLst/>
          </a:prstGeom>
        </p:spPr>
      </p:pic>
      <p:sp>
        <p:nvSpPr>
          <p:cNvPr id="12" name="CuadroTexto 11">
            <a:extLst>
              <a:ext uri="{FF2B5EF4-FFF2-40B4-BE49-F238E27FC236}">
                <a16:creationId xmlns:a16="http://schemas.microsoft.com/office/drawing/2014/main" id="{75809175-F175-EE66-C4B5-6469F2AA7B5D}"/>
              </a:ext>
            </a:extLst>
          </p:cNvPr>
          <p:cNvSpPr txBox="1"/>
          <p:nvPr/>
        </p:nvSpPr>
        <p:spPr>
          <a:xfrm>
            <a:off x="13262307" y="6511848"/>
            <a:ext cx="1308371" cy="307777"/>
          </a:xfrm>
          <a:prstGeom prst="rect">
            <a:avLst/>
          </a:prstGeom>
          <a:noFill/>
        </p:spPr>
        <p:txBody>
          <a:bodyPr wrap="none" rtlCol="0">
            <a:spAutoFit/>
          </a:bodyPr>
          <a:lstStyle/>
          <a:p>
            <a:r>
              <a:rPr lang="es-ES_tradnl" sz="1400" dirty="0">
                <a:solidFill>
                  <a:schemeClr val="bg1"/>
                </a:solidFill>
              </a:rPr>
              <a:t>Uruguay 2001</a:t>
            </a:r>
          </a:p>
        </p:txBody>
      </p:sp>
      <p:sp>
        <p:nvSpPr>
          <p:cNvPr id="13" name="CuadroTexto 12">
            <a:extLst>
              <a:ext uri="{FF2B5EF4-FFF2-40B4-BE49-F238E27FC236}">
                <a16:creationId xmlns:a16="http://schemas.microsoft.com/office/drawing/2014/main" id="{C2F088E9-DC40-0B7F-7139-30758ABCEAD5}"/>
              </a:ext>
            </a:extLst>
          </p:cNvPr>
          <p:cNvSpPr txBox="1"/>
          <p:nvPr/>
        </p:nvSpPr>
        <p:spPr>
          <a:xfrm>
            <a:off x="173292" y="440229"/>
            <a:ext cx="5705088" cy="830997"/>
          </a:xfrm>
          <a:prstGeom prst="rect">
            <a:avLst/>
          </a:prstGeom>
          <a:noFill/>
        </p:spPr>
        <p:txBody>
          <a:bodyPr wrap="none" rtlCol="0">
            <a:spAutoFit/>
          </a:bodyPr>
          <a:lstStyle/>
          <a:p>
            <a:endParaRPr lang="es-ES_tradnl" sz="2400" b="1" dirty="0">
              <a:solidFill>
                <a:schemeClr val="bg1"/>
              </a:solidFill>
              <a:latin typeface="Arial" panose="020B0604020202020204" pitchFamily="34" charset="0"/>
              <a:cs typeface="Arial" panose="020B0604020202020204" pitchFamily="34" charset="0"/>
            </a:endParaRPr>
          </a:p>
          <a:p>
            <a:r>
              <a:rPr lang="es-ES_tradnl" sz="2400" b="1" dirty="0">
                <a:solidFill>
                  <a:srgbClr val="FFFF00"/>
                </a:solidFill>
                <a:latin typeface="Arial" panose="020B0604020202020204" pitchFamily="34" charset="0"/>
                <a:cs typeface="Arial" panose="020B0604020202020204" pitchFamily="34" charset="0"/>
              </a:rPr>
              <a:t>EQUIPO DE TASACION Y SACRIFICIO</a:t>
            </a:r>
          </a:p>
        </p:txBody>
      </p:sp>
      <p:sp>
        <p:nvSpPr>
          <p:cNvPr id="18" name="CuadroTexto 17">
            <a:extLst>
              <a:ext uri="{FF2B5EF4-FFF2-40B4-BE49-F238E27FC236}">
                <a16:creationId xmlns:a16="http://schemas.microsoft.com/office/drawing/2014/main" id="{7C985715-E3EC-C7D1-A424-87E8BFCDDE83}"/>
              </a:ext>
            </a:extLst>
          </p:cNvPr>
          <p:cNvSpPr txBox="1"/>
          <p:nvPr/>
        </p:nvSpPr>
        <p:spPr>
          <a:xfrm>
            <a:off x="2647507" y="12489"/>
            <a:ext cx="12992985" cy="461665"/>
          </a:xfrm>
          <a:prstGeom prst="rect">
            <a:avLst/>
          </a:prstGeom>
          <a:noFill/>
        </p:spPr>
        <p:txBody>
          <a:bodyPr wrap="square">
            <a:spAutoFit/>
          </a:bodyPr>
          <a:lstStyle/>
          <a:p>
            <a:pPr algn="ctr"/>
            <a:r>
              <a:rPr lang="es-PY" sz="2400" b="1" dirty="0">
                <a:solidFill>
                  <a:srgbClr val="FFFF00"/>
                </a:solidFill>
                <a:effectLst/>
                <a:latin typeface="Wingdings" pitchFamily="2" charset="2"/>
              </a:rPr>
              <a:t>  </a:t>
            </a:r>
            <a:r>
              <a:rPr lang="es-PY" sz="2400" b="1" dirty="0">
                <a:solidFill>
                  <a:srgbClr val="FFFF00"/>
                </a:solidFill>
                <a:effectLst/>
                <a:latin typeface="FrutigerNextLT"/>
              </a:rPr>
              <a:t>La eliminación de animales y disposición de cadáveres </a:t>
            </a:r>
            <a:endParaRPr lang="es-PY" sz="2400" b="1" dirty="0">
              <a:solidFill>
                <a:srgbClr val="FFFF00"/>
              </a:solidFill>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98A3659-394B-98FE-936E-A17FE236EF73}"/>
              </a:ext>
            </a:extLst>
          </p:cNvPr>
          <p:cNvSpPr txBox="1"/>
          <p:nvPr/>
        </p:nvSpPr>
        <p:spPr>
          <a:xfrm>
            <a:off x="212652" y="1419097"/>
            <a:ext cx="6791300" cy="892552"/>
          </a:xfrm>
          <a:prstGeom prst="rect">
            <a:avLst/>
          </a:prstGeom>
          <a:noFill/>
        </p:spPr>
        <p:txBody>
          <a:bodyPr wrap="square" rtlCol="0">
            <a:spAutoFit/>
          </a:bodyPr>
          <a:lstStyle/>
          <a:p>
            <a:endParaRPr lang="es-ES_tradnl" sz="2400" b="1" dirty="0">
              <a:solidFill>
                <a:schemeClr val="bg1"/>
              </a:solidFill>
              <a:latin typeface="Arial" panose="020B0604020202020204" pitchFamily="34" charset="0"/>
              <a:cs typeface="Arial" panose="020B0604020202020204" pitchFamily="34" charset="0"/>
            </a:endParaRPr>
          </a:p>
          <a:p>
            <a:r>
              <a:rPr lang="es-ES_tradnl" sz="2800" b="1" dirty="0">
                <a:solidFill>
                  <a:srgbClr val="FFFF00"/>
                </a:solidFill>
                <a:latin typeface="Arial" panose="020B0604020202020204" pitchFamily="34" charset="0"/>
                <a:cs typeface="Arial" panose="020B0604020202020204" pitchFamily="34" charset="0"/>
              </a:rPr>
              <a:t>Tasación para compensación  </a:t>
            </a:r>
            <a:endParaRPr lang="es-PY" sz="2800" b="1" dirty="0">
              <a:solidFill>
                <a:srgbClr val="FFFF00"/>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301CC51A-449B-442E-E755-9EBF55F3F4D4}"/>
              </a:ext>
            </a:extLst>
          </p:cNvPr>
          <p:cNvPicPr>
            <a:picLocks noChangeAspect="1"/>
          </p:cNvPicPr>
          <p:nvPr/>
        </p:nvPicPr>
        <p:blipFill>
          <a:blip r:embed="rId2"/>
          <a:stretch>
            <a:fillRect/>
          </a:stretch>
        </p:blipFill>
        <p:spPr>
          <a:xfrm>
            <a:off x="11193521" y="2828260"/>
            <a:ext cx="6579351" cy="4413814"/>
          </a:xfrm>
          <a:prstGeom prst="rect">
            <a:avLst/>
          </a:prstGeom>
        </p:spPr>
      </p:pic>
      <p:sp>
        <p:nvSpPr>
          <p:cNvPr id="7" name="CuadroTexto 6">
            <a:extLst>
              <a:ext uri="{FF2B5EF4-FFF2-40B4-BE49-F238E27FC236}">
                <a16:creationId xmlns:a16="http://schemas.microsoft.com/office/drawing/2014/main" id="{CBBB179D-16F0-6425-ECA2-19445D6D4F27}"/>
              </a:ext>
            </a:extLst>
          </p:cNvPr>
          <p:cNvSpPr txBox="1"/>
          <p:nvPr/>
        </p:nvSpPr>
        <p:spPr>
          <a:xfrm>
            <a:off x="11193521" y="7242074"/>
            <a:ext cx="5021081" cy="307777"/>
          </a:xfrm>
          <a:prstGeom prst="rect">
            <a:avLst/>
          </a:prstGeom>
          <a:noFill/>
        </p:spPr>
        <p:txBody>
          <a:bodyPr wrap="square" rtlCol="0">
            <a:spAutoFit/>
          </a:bodyPr>
          <a:lstStyle/>
          <a:p>
            <a:r>
              <a:rPr lang="es-ES_tradnl" sz="1400" dirty="0">
                <a:solidFill>
                  <a:schemeClr val="bg1"/>
                </a:solidFill>
              </a:rPr>
              <a:t>Fuente SENACSA 2011</a:t>
            </a:r>
          </a:p>
        </p:txBody>
      </p:sp>
      <p:sp>
        <p:nvSpPr>
          <p:cNvPr id="8" name="CuadroTexto 7">
            <a:extLst>
              <a:ext uri="{FF2B5EF4-FFF2-40B4-BE49-F238E27FC236}">
                <a16:creationId xmlns:a16="http://schemas.microsoft.com/office/drawing/2014/main" id="{45D28818-F633-D942-50D1-DE7511A58E76}"/>
              </a:ext>
            </a:extLst>
          </p:cNvPr>
          <p:cNvSpPr txBox="1"/>
          <p:nvPr/>
        </p:nvSpPr>
        <p:spPr>
          <a:xfrm>
            <a:off x="212652" y="2628772"/>
            <a:ext cx="10675088" cy="6558206"/>
          </a:xfrm>
          <a:prstGeom prst="rect">
            <a:avLst/>
          </a:prstGeom>
          <a:noFill/>
        </p:spPr>
        <p:txBody>
          <a:bodyPr wrap="square" rtlCol="0">
            <a:spAutoFit/>
          </a:bodyPr>
          <a:lstStyle/>
          <a:p>
            <a:pPr marR="62230" lvl="0" algn="just">
              <a:spcBef>
                <a:spcPts val="500"/>
              </a:spcBef>
              <a:spcAft>
                <a:spcPts val="500"/>
              </a:spcAft>
              <a:tabLst>
                <a:tab pos="571500" algn="l"/>
              </a:tabLst>
            </a:pPr>
            <a:r>
              <a:rPr lang="es-E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Estas operaciones tendrán respaldo legal que las reglamenta y serán realizadas por  las Comisiones de Tasación.</a:t>
            </a:r>
            <a:endParaRPr lang="es-PY"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62230" lvl="0" algn="just">
              <a:spcAft>
                <a:spcPts val="0"/>
              </a:spcAft>
              <a:tabLst>
                <a:tab pos="571500" algn="l"/>
              </a:tabLst>
            </a:pPr>
            <a:endParaRPr lang="es-E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62230" lvl="0" algn="just">
              <a:spcAft>
                <a:spcPts val="0"/>
              </a:spcAft>
              <a:tabLst>
                <a:tab pos="571500" algn="l"/>
              </a:tabLst>
            </a:pPr>
            <a:r>
              <a:rPr lang="es-E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Estará integrado al menos por un representante del sector productor, uno de la Administración Veterinaria y un neutral o perito designado de común acuerdo por ambas partes.</a:t>
            </a:r>
            <a:endParaRPr lang="es-PY"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62230" lvl="0" algn="just">
              <a:spcAft>
                <a:spcPts val="0"/>
              </a:spcAft>
              <a:tabLst>
                <a:tab pos="571500" algn="l"/>
              </a:tabLst>
            </a:pPr>
            <a:endParaRPr lang="es-E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62230" lvl="0" algn="just">
              <a:spcAft>
                <a:spcPts val="0"/>
              </a:spcAft>
              <a:tabLst>
                <a:tab pos="571500" algn="l"/>
              </a:tabLst>
            </a:pPr>
            <a:r>
              <a:rPr lang="es-E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Tendrá como función principal establecer el monto de la indemnización que percibirá el productor como consecuencia de la eliminación de animales, productos o subproductos derivados y destrucción de bienes muebles.</a:t>
            </a:r>
            <a:endParaRPr lang="es-PY"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62230" lvl="0" algn="just">
              <a:spcAft>
                <a:spcPts val="0"/>
              </a:spcAft>
              <a:tabLst>
                <a:tab pos="571500" algn="l"/>
              </a:tabLst>
            </a:pPr>
            <a:endParaRPr lang="es-E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62230" lvl="0" algn="just">
              <a:spcAft>
                <a:spcPts val="0"/>
              </a:spcAft>
              <a:tabLst>
                <a:tab pos="571500" algn="l"/>
              </a:tabLst>
            </a:pPr>
            <a:r>
              <a:rPr lang="es-E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Labrar las actas correspondientes y elevarlas a la Jefatura del Operativo para su inmediata tramitación</a:t>
            </a:r>
            <a:endParaRPr lang="es-PY"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78740" lvl="0" algn="just">
              <a:spcAft>
                <a:spcPts val="0"/>
              </a:spcAft>
              <a:tabLst>
                <a:tab pos="571500" algn="l"/>
              </a:tabLst>
            </a:pPr>
            <a:r>
              <a:rPr lang="es-ES_tradnl" sz="2600" b="0" u="sng"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Criterios de Tasación:</a:t>
            </a:r>
            <a:r>
              <a:rPr lang="es-ES_tradnl" sz="2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(Serán basados en la legislación pertinente existente en el  país).</a:t>
            </a:r>
            <a:endParaRPr lang="es-PY"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CuadroTexto 12">
            <a:extLst>
              <a:ext uri="{FF2B5EF4-FFF2-40B4-BE49-F238E27FC236}">
                <a16:creationId xmlns:a16="http://schemas.microsoft.com/office/drawing/2014/main" id="{F251A50E-B731-B678-E72C-E397A6BB4383}"/>
              </a:ext>
            </a:extLst>
          </p:cNvPr>
          <p:cNvSpPr txBox="1"/>
          <p:nvPr/>
        </p:nvSpPr>
        <p:spPr>
          <a:xfrm>
            <a:off x="2349796" y="1086314"/>
            <a:ext cx="12992985" cy="461665"/>
          </a:xfrm>
          <a:prstGeom prst="rect">
            <a:avLst/>
          </a:prstGeom>
          <a:noFill/>
        </p:spPr>
        <p:txBody>
          <a:bodyPr wrap="square">
            <a:spAutoFit/>
          </a:bodyPr>
          <a:lstStyle/>
          <a:p>
            <a:pPr algn="ctr"/>
            <a:r>
              <a:rPr lang="es-PY" sz="2400" b="1" dirty="0">
                <a:solidFill>
                  <a:srgbClr val="FFFF00"/>
                </a:solidFill>
                <a:effectLst/>
                <a:latin typeface="Wingdings" pitchFamily="2" charset="2"/>
              </a:rPr>
              <a:t>  </a:t>
            </a:r>
            <a:r>
              <a:rPr lang="es-PY" sz="2400" b="1" dirty="0">
                <a:solidFill>
                  <a:srgbClr val="FFFF00"/>
                </a:solidFill>
                <a:effectLst/>
                <a:latin typeface="FrutigerNextLT"/>
              </a:rPr>
              <a:t>La eliminación de animales y disposición de cadáveres </a:t>
            </a:r>
            <a:endParaRPr lang="es-PY" sz="2400" b="1" dirty="0">
              <a:solidFill>
                <a:srgbClr val="FFFF00"/>
              </a:solidFill>
              <a:effectLst/>
            </a:endParaRPr>
          </a:p>
        </p:txBody>
      </p:sp>
    </p:spTree>
    <p:extLst>
      <p:ext uri="{BB962C8B-B14F-4D97-AF65-F5344CB8AC3E}">
        <p14:creationId xmlns:p14="http://schemas.microsoft.com/office/powerpoint/2010/main" val="2485059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AE42770D-A661-D2AF-DBB3-0F1A866460DE}"/>
              </a:ext>
            </a:extLst>
          </p:cNvPr>
          <p:cNvSpPr txBox="1"/>
          <p:nvPr/>
        </p:nvSpPr>
        <p:spPr>
          <a:xfrm>
            <a:off x="520958" y="1851247"/>
            <a:ext cx="7423205" cy="5977214"/>
          </a:xfrm>
          <a:prstGeom prst="rect">
            <a:avLst/>
          </a:prstGeom>
          <a:noFill/>
        </p:spPr>
        <p:txBody>
          <a:bodyPr wrap="square">
            <a:spAutoFit/>
          </a:bodyPr>
          <a:lstStyle/>
          <a:p>
            <a:pPr>
              <a:lnSpc>
                <a:spcPct val="115000"/>
              </a:lnSpc>
              <a:spcAft>
                <a:spcPts val="800"/>
              </a:spcAft>
            </a:pPr>
            <a:r>
              <a:rPr lang="es-ES" sz="36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Preparación:</a:t>
            </a:r>
            <a:endParaRPr lang="es-PY" sz="3600" b="1"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s-E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s-PY"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Aft>
                <a:spcPts val="800"/>
              </a:spcAft>
            </a:pPr>
            <a:r>
              <a:rPr lang="es-E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La Unidad de Operación de Campo designará el Médico Veterinario responsable de las acciones de sacrificio y destrucción de animales y materiales, y este a su ves reúne el equipo que va a trabajar con él.</a:t>
            </a:r>
            <a:endParaRPr lang="es-PY"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87BB9CA6-8CC6-6A90-838D-C26C3F92A7CC}"/>
              </a:ext>
            </a:extLst>
          </p:cNvPr>
          <p:cNvPicPr>
            <a:picLocks noChangeAspect="1"/>
          </p:cNvPicPr>
          <p:nvPr/>
        </p:nvPicPr>
        <p:blipFill>
          <a:blip r:embed="rId3"/>
          <a:stretch>
            <a:fillRect/>
          </a:stretch>
        </p:blipFill>
        <p:spPr>
          <a:xfrm>
            <a:off x="10107592" y="1089220"/>
            <a:ext cx="5620215" cy="3635631"/>
          </a:xfrm>
          <a:prstGeom prst="rect">
            <a:avLst/>
          </a:prstGeom>
        </p:spPr>
      </p:pic>
      <p:sp>
        <p:nvSpPr>
          <p:cNvPr id="13" name="CuadroTexto 12">
            <a:extLst>
              <a:ext uri="{FF2B5EF4-FFF2-40B4-BE49-F238E27FC236}">
                <a16:creationId xmlns:a16="http://schemas.microsoft.com/office/drawing/2014/main" id="{6F309BB3-3065-2743-7B4A-8CEB154F9C61}"/>
              </a:ext>
            </a:extLst>
          </p:cNvPr>
          <p:cNvSpPr txBox="1"/>
          <p:nvPr/>
        </p:nvSpPr>
        <p:spPr>
          <a:xfrm>
            <a:off x="10107592" y="8490900"/>
            <a:ext cx="2075440" cy="307777"/>
          </a:xfrm>
          <a:prstGeom prst="rect">
            <a:avLst/>
          </a:prstGeom>
          <a:noFill/>
        </p:spPr>
        <p:txBody>
          <a:bodyPr wrap="none" rtlCol="0">
            <a:spAutoFit/>
          </a:bodyPr>
          <a:lstStyle/>
          <a:p>
            <a:r>
              <a:rPr lang="es-ES_tradnl" sz="1400" dirty="0">
                <a:solidFill>
                  <a:schemeClr val="bg1"/>
                </a:solidFill>
              </a:rPr>
              <a:t>Fuente SENACSA 2011</a:t>
            </a:r>
          </a:p>
        </p:txBody>
      </p:sp>
      <p:pic>
        <p:nvPicPr>
          <p:cNvPr id="14" name="Imagen 13">
            <a:extLst>
              <a:ext uri="{FF2B5EF4-FFF2-40B4-BE49-F238E27FC236}">
                <a16:creationId xmlns:a16="http://schemas.microsoft.com/office/drawing/2014/main" id="{F6870B1D-D9D3-F89B-9445-88F15060A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592" y="4906537"/>
            <a:ext cx="5620215" cy="3584363"/>
          </a:xfrm>
          <a:prstGeom prst="rect">
            <a:avLst/>
          </a:prstGeom>
        </p:spPr>
      </p:pic>
      <p:sp>
        <p:nvSpPr>
          <p:cNvPr id="16" name="CuadroTexto 15">
            <a:extLst>
              <a:ext uri="{FF2B5EF4-FFF2-40B4-BE49-F238E27FC236}">
                <a16:creationId xmlns:a16="http://schemas.microsoft.com/office/drawing/2014/main" id="{B97501BA-54DF-43C2-D0FF-C6D2917B0B39}"/>
              </a:ext>
            </a:extLst>
          </p:cNvPr>
          <p:cNvSpPr txBox="1"/>
          <p:nvPr/>
        </p:nvSpPr>
        <p:spPr>
          <a:xfrm>
            <a:off x="2647507" y="21265"/>
            <a:ext cx="12992985" cy="461665"/>
          </a:xfrm>
          <a:prstGeom prst="rect">
            <a:avLst/>
          </a:prstGeom>
          <a:noFill/>
        </p:spPr>
        <p:txBody>
          <a:bodyPr wrap="square">
            <a:spAutoFit/>
          </a:bodyPr>
          <a:lstStyle/>
          <a:p>
            <a:pPr algn="ctr"/>
            <a:r>
              <a:rPr lang="es-PY" sz="2400" b="1" dirty="0">
                <a:solidFill>
                  <a:srgbClr val="FFFF00"/>
                </a:solidFill>
                <a:effectLst/>
                <a:latin typeface="Wingdings" pitchFamily="2" charset="2"/>
              </a:rPr>
              <a:t>  </a:t>
            </a:r>
            <a:r>
              <a:rPr lang="es-PY" sz="2400" b="1" dirty="0">
                <a:solidFill>
                  <a:srgbClr val="FFFF00"/>
                </a:solidFill>
                <a:effectLst/>
                <a:latin typeface="FrutigerNextLT"/>
              </a:rPr>
              <a:t>La eliminación de animales y disposición de cadáveres </a:t>
            </a:r>
            <a:endParaRPr lang="es-PY" sz="2400" b="1" dirty="0">
              <a:solidFill>
                <a:srgbClr val="FFFF00"/>
              </a:solidFill>
              <a:effectLst/>
            </a:endParaRPr>
          </a:p>
        </p:txBody>
      </p:sp>
    </p:spTree>
    <p:extLst>
      <p:ext uri="{BB962C8B-B14F-4D97-AF65-F5344CB8AC3E}">
        <p14:creationId xmlns:p14="http://schemas.microsoft.com/office/powerpoint/2010/main" val="140293389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0F3E478-B2E0-6CF3-C361-7793F18ACB7E}"/>
              </a:ext>
            </a:extLst>
          </p:cNvPr>
          <p:cNvSpPr txBox="1"/>
          <p:nvPr/>
        </p:nvSpPr>
        <p:spPr>
          <a:xfrm>
            <a:off x="425245" y="228123"/>
            <a:ext cx="17483614" cy="9079409"/>
          </a:xfrm>
          <a:prstGeom prst="rect">
            <a:avLst/>
          </a:prstGeom>
          <a:noFill/>
        </p:spPr>
        <p:txBody>
          <a:bodyPr wrap="square">
            <a:spAutoFit/>
          </a:bodyPr>
          <a:lstStyle/>
          <a:p>
            <a:pPr marL="342900" marR="79375" lvl="0" indent="-342900">
              <a:buFont typeface="Symbol" pitchFamily="2" charset="2"/>
              <a:buChar char="-"/>
            </a:pPr>
            <a:endParaRPr lang="es-ES" sz="3200" b="1"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endParaRPr>
          </a:p>
          <a:p>
            <a:pPr marL="342900" marR="79375" lvl="0" indent="-342900">
              <a:buFont typeface="Symbol" pitchFamily="2" charset="2"/>
              <a:buChar char="-"/>
            </a:pPr>
            <a:r>
              <a:rPr lang="es-ES" sz="3200" b="1" dirty="0">
                <a:solidFill>
                  <a:srgbClr val="FFFF00"/>
                </a:solidFill>
                <a:effectLst/>
                <a:latin typeface="Arial" panose="020B0604020202020204" pitchFamily="34" charset="0"/>
                <a:ea typeface="Arial Unicode MS" panose="020B0604020202020204" pitchFamily="34" charset="-128"/>
                <a:cs typeface="Arial" panose="020B0604020202020204" pitchFamily="34" charset="0"/>
              </a:rPr>
              <a:t>Impactos ambientales</a:t>
            </a:r>
            <a:r>
              <a:rPr lang="es-ES" sz="3200" dirty="0">
                <a:solidFill>
                  <a:srgbClr val="FFFF00"/>
                </a:solidFill>
                <a:effectLst/>
                <a:latin typeface="Arial" panose="020B0604020202020204" pitchFamily="34" charset="0"/>
                <a:ea typeface="Arial Unicode MS" panose="020B0604020202020204" pitchFamily="34" charset="-128"/>
                <a:cs typeface="Arial" panose="020B0604020202020204" pitchFamily="34" charset="0"/>
              </a:rPr>
              <a:t>: </a:t>
            </a:r>
            <a:endParaRPr lang="es-PY" sz="3200" dirty="0">
              <a:solidFill>
                <a:srgbClr val="FFFF00"/>
              </a:solidFill>
              <a:effectLst/>
              <a:latin typeface="Arial" panose="020B0604020202020204" pitchFamily="34" charset="0"/>
              <a:ea typeface="Arial Unicode MS" panose="020B0604020202020204" pitchFamily="34" charset="-128"/>
              <a:cs typeface="Arial" panose="020B0604020202020204" pitchFamily="34" charset="0"/>
            </a:endParaRPr>
          </a:p>
          <a:p>
            <a:pPr marR="79375" lvl="0"/>
            <a:r>
              <a:rPr lang="es-ES" sz="3200" dirty="0">
                <a:solidFill>
                  <a:schemeClr val="bg1"/>
                </a:solidFill>
                <a:latin typeface="Arial" panose="020B0604020202020204" pitchFamily="34" charset="0"/>
                <a:ea typeface="Arial Unicode MS" panose="020B0604020202020204" pitchFamily="34" charset="-128"/>
                <a:cs typeface="Arial" panose="020B0604020202020204" pitchFamily="34" charset="0"/>
              </a:rPr>
              <a:t>  -Es</a:t>
            </a:r>
            <a:r>
              <a:rPr lang="es-ES"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rPr>
              <a:t> conveniente consultar a las autoridades nacionales o locales, relacionadas con el medio ambiente.</a:t>
            </a:r>
            <a:endParaRPr lang="es-PY" sz="3200"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pPr marR="79375" lvl="0"/>
            <a:r>
              <a:rPr lang="es-CO"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s-PY" sz="3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114300" marR="78740">
              <a:spcAft>
                <a:spcPts val="600"/>
              </a:spcAft>
            </a:pPr>
            <a:r>
              <a:rPr lang="es-ES" sz="3200" b="1" dirty="0">
                <a:solidFill>
                  <a:srgbClr val="FFFF00"/>
                </a:solidFill>
                <a:effectLst/>
                <a:latin typeface="Arial" panose="020B0604020202020204" pitchFamily="34" charset="0"/>
                <a:ea typeface="Arial Unicode MS" panose="020B0604020202020204" pitchFamily="34" charset="-128"/>
                <a:cs typeface="Arial" panose="020B0604020202020204" pitchFamily="34" charset="0"/>
              </a:rPr>
              <a:t>-Condiciones del lugar:</a:t>
            </a:r>
            <a:endParaRPr lang="es-PY" sz="3200" dirty="0">
              <a:solidFill>
                <a:srgbClr val="FFFF00"/>
              </a:solidFill>
              <a:effectLst/>
              <a:latin typeface="Arial" panose="020B0604020202020204" pitchFamily="34" charset="0"/>
              <a:ea typeface="Arial Unicode MS" panose="020B0604020202020204" pitchFamily="34" charset="-128"/>
              <a:cs typeface="Arial" panose="020B0604020202020204" pitchFamily="34" charset="0"/>
            </a:endParaRPr>
          </a:p>
          <a:p>
            <a:pPr marL="228600" marR="82550" indent="-109855">
              <a:spcAft>
                <a:spcPts val="600"/>
              </a:spcAft>
            </a:pPr>
            <a:r>
              <a:rPr lang="es-ES"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rPr>
              <a:t>- Alejado de centros poblados (seguridad y discreción)</a:t>
            </a:r>
            <a:endParaRPr lang="es-PY"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endParaRPr>
          </a:p>
          <a:p>
            <a:pPr marL="228600" marR="82550" indent="-109855">
              <a:spcAft>
                <a:spcPts val="600"/>
              </a:spcAft>
            </a:pPr>
            <a:r>
              <a:rPr lang="es-ES"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rPr>
              <a:t>- Retirado de las instalaciones permanentes del establecimiento (casas, corrales, galpones, bañaderos, mangas, etc.)</a:t>
            </a:r>
            <a:endParaRPr lang="es-PY"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endParaRPr>
          </a:p>
          <a:p>
            <a:pPr marL="228600" marR="82550" indent="-109855">
              <a:spcAft>
                <a:spcPts val="600"/>
              </a:spcAft>
            </a:pPr>
            <a:r>
              <a:rPr lang="es-ES"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rPr>
              <a:t>- De fácil acceso para vehículos y maquinaria pesada.</a:t>
            </a:r>
            <a:endParaRPr lang="es-PY"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endParaRPr>
          </a:p>
          <a:p>
            <a:pPr marL="228600" marR="82550" indent="-109855">
              <a:spcAft>
                <a:spcPts val="600"/>
              </a:spcAft>
            </a:pPr>
            <a:r>
              <a:rPr lang="es-ES"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rPr>
              <a:t>- Terreno </a:t>
            </a:r>
            <a:r>
              <a:rPr lang="es-ES" sz="3200" dirty="0" err="1">
                <a:solidFill>
                  <a:schemeClr val="bg1"/>
                </a:solidFill>
                <a:effectLst/>
                <a:latin typeface="Arial" panose="020B0604020202020204" pitchFamily="34" charset="0"/>
                <a:ea typeface="Arial Unicode MS" panose="020B0604020202020204" pitchFamily="34" charset="-128"/>
                <a:cs typeface="Arial" panose="020B0604020202020204" pitchFamily="34" charset="0"/>
              </a:rPr>
              <a:t>excavable</a:t>
            </a:r>
            <a:r>
              <a:rPr lang="es-ES"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rPr>
              <a:t> sin mayores dificultades.</a:t>
            </a:r>
            <a:endParaRPr lang="es-PY"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endParaRPr>
          </a:p>
          <a:p>
            <a:pPr marL="228600" marR="82550" indent="-109855">
              <a:spcAft>
                <a:spcPts val="600"/>
              </a:spcAft>
            </a:pPr>
            <a:r>
              <a:rPr lang="es-ES"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rPr>
              <a:t>- Aguas subterráneas a una profundidad superior a los 8 metros.</a:t>
            </a:r>
            <a:endParaRPr lang="es-PY"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endParaRPr>
          </a:p>
          <a:p>
            <a:pPr marL="228600" marR="82550" indent="-109855">
              <a:spcAft>
                <a:spcPts val="600"/>
              </a:spcAft>
            </a:pPr>
            <a:r>
              <a:rPr lang="es-ES"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rPr>
              <a:t>- Lejos de cursos de agua superficiales (ríos, lagunas, arroyos, etc.).</a:t>
            </a:r>
            <a:endParaRPr lang="es-PY"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endParaRPr>
          </a:p>
          <a:p>
            <a:pPr marL="228600" marR="82550" indent="-109855">
              <a:spcAft>
                <a:spcPts val="600"/>
              </a:spcAft>
            </a:pPr>
            <a:r>
              <a:rPr lang="es-ES"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rPr>
              <a:t>- Subsuelos sin acueductos, gasoductos ni oleoductos,</a:t>
            </a:r>
            <a:endParaRPr lang="es-PY"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endParaRPr>
          </a:p>
          <a:p>
            <a:pPr marL="228600" marR="82550" indent="-109855"/>
            <a:r>
              <a:rPr lang="es-ES"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rPr>
              <a:t>- Disponer de una superficie proporcional al número de animales comprometidos en el operativo.</a:t>
            </a:r>
            <a:endParaRPr lang="es-PY"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endParaRPr>
          </a:p>
          <a:p>
            <a:pPr marL="457200" marR="79375"/>
            <a:r>
              <a:rPr lang="es-ES"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rPr>
              <a:t> </a:t>
            </a:r>
            <a:endParaRPr lang="es-PY" sz="3200" dirty="0">
              <a:solidFill>
                <a:schemeClr val="bg1"/>
              </a:solidFill>
              <a:effectLst/>
              <a:latin typeface="Arial" panose="020B0604020202020204" pitchFamily="34" charset="0"/>
              <a:ea typeface="Arial Unicode MS" panose="020B0604020202020204" pitchFamily="34" charset="-128"/>
              <a:cs typeface="Arial" panose="020B0604020202020204" pitchFamily="34" charset="0"/>
            </a:endParaRPr>
          </a:p>
        </p:txBody>
      </p:sp>
      <p:sp>
        <p:nvSpPr>
          <p:cNvPr id="7" name="CuadroTexto 6">
            <a:extLst>
              <a:ext uri="{FF2B5EF4-FFF2-40B4-BE49-F238E27FC236}">
                <a16:creationId xmlns:a16="http://schemas.microsoft.com/office/drawing/2014/main" id="{60C2E12A-2FB8-0A59-0F65-2691B4FE33BF}"/>
              </a:ext>
            </a:extLst>
          </p:cNvPr>
          <p:cNvSpPr txBox="1"/>
          <p:nvPr/>
        </p:nvSpPr>
        <p:spPr>
          <a:xfrm>
            <a:off x="2647507" y="12489"/>
            <a:ext cx="12992985" cy="461665"/>
          </a:xfrm>
          <a:prstGeom prst="rect">
            <a:avLst/>
          </a:prstGeom>
          <a:noFill/>
        </p:spPr>
        <p:txBody>
          <a:bodyPr wrap="square">
            <a:spAutoFit/>
          </a:bodyPr>
          <a:lstStyle/>
          <a:p>
            <a:pPr algn="ctr"/>
            <a:r>
              <a:rPr lang="es-PY" sz="2400" b="1" dirty="0">
                <a:solidFill>
                  <a:srgbClr val="FFFF00"/>
                </a:solidFill>
                <a:effectLst/>
                <a:latin typeface="Wingdings" pitchFamily="2" charset="2"/>
              </a:rPr>
              <a:t>  </a:t>
            </a:r>
            <a:r>
              <a:rPr lang="es-PY" sz="2400" b="1" dirty="0">
                <a:solidFill>
                  <a:srgbClr val="FFFF00"/>
                </a:solidFill>
                <a:effectLst/>
                <a:latin typeface="FrutigerNextLT"/>
              </a:rPr>
              <a:t>La eliminación de animales y disposición de cadáveres </a:t>
            </a:r>
            <a:endParaRPr lang="es-PY" sz="2400" b="1" dirty="0">
              <a:solidFill>
                <a:srgbClr val="FFFF00"/>
              </a:solidFill>
              <a:effectLst/>
            </a:endParaRPr>
          </a:p>
        </p:txBody>
      </p:sp>
    </p:spTree>
    <p:extLst>
      <p:ext uri="{BB962C8B-B14F-4D97-AF65-F5344CB8AC3E}">
        <p14:creationId xmlns:p14="http://schemas.microsoft.com/office/powerpoint/2010/main" val="235839425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DB8B5E0-AB3C-928E-D3F5-753D1C0DC499}"/>
              </a:ext>
            </a:extLst>
          </p:cNvPr>
          <p:cNvSpPr txBox="1"/>
          <p:nvPr/>
        </p:nvSpPr>
        <p:spPr>
          <a:xfrm>
            <a:off x="395569" y="793634"/>
            <a:ext cx="11418277" cy="9363461"/>
          </a:xfrm>
          <a:prstGeom prst="rect">
            <a:avLst/>
          </a:prstGeom>
          <a:noFill/>
        </p:spPr>
        <p:txBody>
          <a:bodyPr wrap="square">
            <a:spAutoFit/>
          </a:bodyPr>
          <a:lstStyle/>
          <a:p>
            <a:pPr lvl="0" algn="just">
              <a:lnSpc>
                <a:spcPct val="115000"/>
              </a:lnSpc>
              <a:spcAft>
                <a:spcPts val="800"/>
              </a:spcAft>
            </a:pPr>
            <a:r>
              <a:rPr lang="es-E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El Médico Veterinario responsable coordinará las acciones para el manejo de animales</a:t>
            </a:r>
            <a:r>
              <a:rPr lang="es-E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s-E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lvl="0" algn="just">
              <a:lnSpc>
                <a:spcPct val="115000"/>
              </a:lnSpc>
              <a:spcAft>
                <a:spcPts val="800"/>
              </a:spcAft>
            </a:pPr>
            <a:r>
              <a:rPr lang="es-E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R</a:t>
            </a:r>
            <a:r>
              <a:rPr lang="es-E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ealiza las gestiones para la obtener las maquinarias necesarias para la apertura de fosas.</a:t>
            </a:r>
            <a:endParaRPr lang="es-PY" sz="2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r>
              <a:rPr lang="es-E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Materiales para construcción de embudos y corrales (si el establecimiento no cuenta con los mismos), </a:t>
            </a:r>
            <a:r>
              <a:rPr lang="es-ES" sz="2800" dirty="0">
                <a:solidFill>
                  <a:schemeClr val="bg1"/>
                </a:solidFill>
                <a:latin typeface="Arial" panose="020B0604020202020204" pitchFamily="34" charset="0"/>
                <a:cs typeface="Arial" panose="020B0604020202020204" pitchFamily="34" charset="0"/>
              </a:rPr>
              <a:t>sacrificio, desinfección, relleno de fosas, aislamiento y medidas de seguridad.</a:t>
            </a:r>
          </a:p>
          <a:p>
            <a:pPr lvl="0"/>
            <a:endParaRPr lang="es-PY" sz="2800" dirty="0">
              <a:solidFill>
                <a:schemeClr val="bg1"/>
              </a:solidFill>
              <a:latin typeface="Arial" panose="020B0604020202020204" pitchFamily="34" charset="0"/>
              <a:cs typeface="Arial" panose="020B0604020202020204" pitchFamily="34" charset="0"/>
            </a:endParaRPr>
          </a:p>
          <a:p>
            <a:pPr lvl="0"/>
            <a:r>
              <a:rPr lang="es-ES" sz="2800" dirty="0">
                <a:solidFill>
                  <a:schemeClr val="bg1"/>
                </a:solidFill>
                <a:latin typeface="Arial" panose="020B0604020202020204" pitchFamily="34" charset="0"/>
                <a:cs typeface="Arial" panose="020B0604020202020204" pitchFamily="34" charset="0"/>
              </a:rPr>
              <a:t>Se debe evitar el movimiento innecesario de animales y prevenir cualquier escape a fincas vecinas, para lo cual es importante revisar el estado de las cercas colindantes con fincas vecinas.</a:t>
            </a:r>
          </a:p>
          <a:p>
            <a:pPr lvl="0"/>
            <a:endParaRPr lang="es-PY" sz="2800" dirty="0">
              <a:solidFill>
                <a:schemeClr val="bg1"/>
              </a:solidFill>
              <a:latin typeface="Arial" panose="020B0604020202020204" pitchFamily="34" charset="0"/>
              <a:cs typeface="Arial" panose="020B0604020202020204" pitchFamily="34" charset="0"/>
            </a:endParaRPr>
          </a:p>
          <a:p>
            <a:pPr lvl="0"/>
            <a:r>
              <a:rPr lang="es-ES" sz="2800" dirty="0">
                <a:solidFill>
                  <a:schemeClr val="bg1"/>
                </a:solidFill>
                <a:latin typeface="Arial" panose="020B0604020202020204" pitchFamily="34" charset="0"/>
                <a:cs typeface="Arial" panose="020B0604020202020204" pitchFamily="34" charset="0"/>
              </a:rPr>
              <a:t>El sacrificio se ha de realizar “preferentemente” en las primeras horas del día y los animales a sacrificar deben estar próximos a la fosa desde la noche anterior. </a:t>
            </a:r>
          </a:p>
          <a:p>
            <a:pPr lvl="0"/>
            <a:endParaRPr lang="es-ES" sz="2800" dirty="0">
              <a:solidFill>
                <a:schemeClr val="bg1"/>
              </a:solidFill>
              <a:latin typeface="Arial" panose="020B0604020202020204" pitchFamily="34" charset="0"/>
              <a:cs typeface="Arial" panose="020B0604020202020204" pitchFamily="34" charset="0"/>
            </a:endParaRPr>
          </a:p>
          <a:p>
            <a:pPr lvl="0"/>
            <a:r>
              <a:rPr lang="es-ES" sz="2800" dirty="0">
                <a:solidFill>
                  <a:schemeClr val="bg1"/>
                </a:solidFill>
                <a:latin typeface="Arial" panose="020B0604020202020204" pitchFamily="34" charset="0"/>
                <a:cs typeface="Arial" panose="020B0604020202020204" pitchFamily="34" charset="0"/>
              </a:rPr>
              <a:t>Para facilitar las labores, es deseable que los animales a sacrificar entren a la fosa por sus propios medios.</a:t>
            </a:r>
            <a:endParaRPr lang="es-PY" sz="2800" dirty="0">
              <a:solidFill>
                <a:schemeClr val="bg1"/>
              </a:solidFill>
              <a:latin typeface="Arial" panose="020B0604020202020204" pitchFamily="34" charset="0"/>
              <a:cs typeface="Arial" panose="020B0604020202020204" pitchFamily="34" charset="0"/>
            </a:endParaRPr>
          </a:p>
          <a:p>
            <a:pPr lvl="0" algn="just">
              <a:lnSpc>
                <a:spcPct val="115000"/>
              </a:lnSpc>
              <a:spcAft>
                <a:spcPts val="800"/>
              </a:spcAft>
            </a:pPr>
            <a:endParaRPr lang="es-ES" sz="2800" dirty="0">
              <a:solidFill>
                <a:schemeClr val="bg1"/>
              </a:solidFill>
              <a:effectLst/>
              <a:ea typeface="Times New Roman" panose="02020603050405020304" pitchFamily="18" charset="0"/>
              <a:cs typeface="Times New Roman" panose="02020603050405020304" pitchFamily="18" charset="0"/>
            </a:endParaRPr>
          </a:p>
          <a:p>
            <a:pPr lvl="0" algn="just">
              <a:lnSpc>
                <a:spcPct val="115000"/>
              </a:lnSpc>
              <a:spcAft>
                <a:spcPts val="800"/>
              </a:spcAft>
            </a:pPr>
            <a:endParaRPr lang="es-PY" sz="2800" b="1" dirty="0">
              <a:solidFill>
                <a:schemeClr val="bg1"/>
              </a:solidFill>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D585F348-BF1F-7DA4-6C4B-366EF17A276B}"/>
              </a:ext>
            </a:extLst>
          </p:cNvPr>
          <p:cNvPicPr>
            <a:picLocks noChangeAspect="1"/>
          </p:cNvPicPr>
          <p:nvPr/>
        </p:nvPicPr>
        <p:blipFill>
          <a:blip r:embed="rId2"/>
          <a:stretch>
            <a:fillRect/>
          </a:stretch>
        </p:blipFill>
        <p:spPr>
          <a:xfrm>
            <a:off x="13425751" y="301265"/>
            <a:ext cx="3549263" cy="2370562"/>
          </a:xfrm>
          <a:prstGeom prst="rect">
            <a:avLst/>
          </a:prstGeom>
        </p:spPr>
      </p:pic>
      <p:pic>
        <p:nvPicPr>
          <p:cNvPr id="7" name="Imagen 6">
            <a:extLst>
              <a:ext uri="{FF2B5EF4-FFF2-40B4-BE49-F238E27FC236}">
                <a16:creationId xmlns:a16="http://schemas.microsoft.com/office/drawing/2014/main" id="{F3305B35-7F12-0F8A-E517-F684925D3BE0}"/>
              </a:ext>
            </a:extLst>
          </p:cNvPr>
          <p:cNvPicPr>
            <a:picLocks noChangeAspect="1"/>
          </p:cNvPicPr>
          <p:nvPr/>
        </p:nvPicPr>
        <p:blipFill>
          <a:blip r:embed="rId3"/>
          <a:stretch>
            <a:fillRect/>
          </a:stretch>
        </p:blipFill>
        <p:spPr>
          <a:xfrm>
            <a:off x="13425751" y="2960460"/>
            <a:ext cx="3549263" cy="2585857"/>
          </a:xfrm>
          <a:prstGeom prst="rect">
            <a:avLst/>
          </a:prstGeom>
        </p:spPr>
      </p:pic>
      <p:pic>
        <p:nvPicPr>
          <p:cNvPr id="8" name="Imagen 7">
            <a:extLst>
              <a:ext uri="{FF2B5EF4-FFF2-40B4-BE49-F238E27FC236}">
                <a16:creationId xmlns:a16="http://schemas.microsoft.com/office/drawing/2014/main" id="{25C341F6-99F3-59E0-16B8-2BFF822D1AEC}"/>
              </a:ext>
            </a:extLst>
          </p:cNvPr>
          <p:cNvPicPr>
            <a:picLocks noChangeAspect="1"/>
          </p:cNvPicPr>
          <p:nvPr/>
        </p:nvPicPr>
        <p:blipFill>
          <a:blip r:embed="rId4"/>
          <a:stretch>
            <a:fillRect/>
          </a:stretch>
        </p:blipFill>
        <p:spPr>
          <a:xfrm>
            <a:off x="13425752" y="5690634"/>
            <a:ext cx="3549263" cy="2585858"/>
          </a:xfrm>
          <a:prstGeom prst="rect">
            <a:avLst/>
          </a:prstGeom>
        </p:spPr>
      </p:pic>
      <p:sp>
        <p:nvSpPr>
          <p:cNvPr id="9" name="CuadroTexto 8">
            <a:extLst>
              <a:ext uri="{FF2B5EF4-FFF2-40B4-BE49-F238E27FC236}">
                <a16:creationId xmlns:a16="http://schemas.microsoft.com/office/drawing/2014/main" id="{03D1EB63-CCA3-83EE-A467-D3B99FE9E1ED}"/>
              </a:ext>
            </a:extLst>
          </p:cNvPr>
          <p:cNvSpPr txBox="1"/>
          <p:nvPr/>
        </p:nvSpPr>
        <p:spPr>
          <a:xfrm>
            <a:off x="13425751" y="8303514"/>
            <a:ext cx="1620957" cy="261610"/>
          </a:xfrm>
          <a:prstGeom prst="rect">
            <a:avLst/>
          </a:prstGeom>
          <a:noFill/>
        </p:spPr>
        <p:txBody>
          <a:bodyPr wrap="none" rtlCol="0">
            <a:spAutoFit/>
          </a:bodyPr>
          <a:lstStyle/>
          <a:p>
            <a:r>
              <a:rPr lang="es-ES_tradnl" sz="1100" dirty="0">
                <a:solidFill>
                  <a:schemeClr val="bg1"/>
                </a:solidFill>
              </a:rPr>
              <a:t>Fuente SENACSA 2011</a:t>
            </a:r>
          </a:p>
        </p:txBody>
      </p:sp>
      <p:sp>
        <p:nvSpPr>
          <p:cNvPr id="11" name="CuadroTexto 10">
            <a:extLst>
              <a:ext uri="{FF2B5EF4-FFF2-40B4-BE49-F238E27FC236}">
                <a16:creationId xmlns:a16="http://schemas.microsoft.com/office/drawing/2014/main" id="{F03E94B4-6B6F-7602-11B4-7CA001345714}"/>
              </a:ext>
            </a:extLst>
          </p:cNvPr>
          <p:cNvSpPr txBox="1"/>
          <p:nvPr/>
        </p:nvSpPr>
        <p:spPr>
          <a:xfrm>
            <a:off x="2647507" y="12489"/>
            <a:ext cx="12992985" cy="461665"/>
          </a:xfrm>
          <a:prstGeom prst="rect">
            <a:avLst/>
          </a:prstGeom>
          <a:noFill/>
        </p:spPr>
        <p:txBody>
          <a:bodyPr wrap="square">
            <a:spAutoFit/>
          </a:bodyPr>
          <a:lstStyle/>
          <a:p>
            <a:pPr algn="ctr"/>
            <a:r>
              <a:rPr lang="es-PY" sz="2400" b="1" dirty="0">
                <a:solidFill>
                  <a:srgbClr val="FFFF00"/>
                </a:solidFill>
                <a:effectLst/>
                <a:latin typeface="Wingdings" pitchFamily="2" charset="2"/>
              </a:rPr>
              <a:t>  </a:t>
            </a:r>
            <a:r>
              <a:rPr lang="es-PY" sz="2400" b="1" dirty="0">
                <a:solidFill>
                  <a:srgbClr val="FFFF00"/>
                </a:solidFill>
                <a:effectLst/>
                <a:latin typeface="FrutigerNextLT"/>
              </a:rPr>
              <a:t>La eliminación de animales y disposición de cadáveres </a:t>
            </a:r>
            <a:endParaRPr lang="es-PY" sz="2400" b="1" dirty="0">
              <a:solidFill>
                <a:srgbClr val="FFFF00"/>
              </a:solidFill>
              <a:effectLst/>
            </a:endParaRPr>
          </a:p>
        </p:txBody>
      </p:sp>
    </p:spTree>
    <p:extLst>
      <p:ext uri="{BB962C8B-B14F-4D97-AF65-F5344CB8AC3E}">
        <p14:creationId xmlns:p14="http://schemas.microsoft.com/office/powerpoint/2010/main" val="42524131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88F0CA-461D-CF40-CB68-384679BFE24A}"/>
              </a:ext>
            </a:extLst>
          </p:cNvPr>
          <p:cNvSpPr txBox="1"/>
          <p:nvPr/>
        </p:nvSpPr>
        <p:spPr>
          <a:xfrm>
            <a:off x="586154" y="592125"/>
            <a:ext cx="10029565" cy="8587736"/>
          </a:xfrm>
          <a:prstGeom prst="rect">
            <a:avLst/>
          </a:prstGeom>
          <a:noFill/>
        </p:spPr>
        <p:txBody>
          <a:bodyPr wrap="square">
            <a:spAutoFit/>
          </a:bodyPr>
          <a:lstStyle/>
          <a:p>
            <a:pPr>
              <a:lnSpc>
                <a:spcPct val="115000"/>
              </a:lnSpc>
              <a:spcAft>
                <a:spcPts val="800"/>
              </a:spcAft>
            </a:pPr>
            <a:r>
              <a:rPr lang="es-ES" sz="24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Métodos de eliminación</a:t>
            </a:r>
            <a:r>
              <a:rPr lang="es-ES" sz="24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a:t>
            </a:r>
            <a:endParaRPr lang="es-PY" sz="24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s-E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Se refiere a la forma de eliminar los cadáveres de los animales sacrificados durante la erradicación, de acuerdo a las condiciones de campo que existan en el lugar del episodio de fiebre aftosa. Cabe la posibilidad, en este punto de trasladar animales sanos de la finca afectada con destino a mataderos.</a:t>
            </a:r>
            <a:endParaRPr lang="es-PY"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lnSpc>
                <a:spcPct val="115000"/>
              </a:lnSpc>
              <a:spcAft>
                <a:spcPts val="1000"/>
              </a:spcAft>
            </a:pPr>
            <a:r>
              <a:rPr lang="es-ES" sz="24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Eliminación por enterramiento</a:t>
            </a:r>
            <a:r>
              <a:rPr lang="es-ES" sz="24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p>
          <a:p>
            <a:pPr lvl="0">
              <a:lnSpc>
                <a:spcPct val="115000"/>
              </a:lnSpc>
              <a:spcAft>
                <a:spcPts val="1000"/>
              </a:spcAft>
            </a:pPr>
            <a:r>
              <a:rPr lang="es-E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 </a:t>
            </a:r>
            <a:r>
              <a:rPr lang="es-E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Cuando las circunstancias lo permiten, las fosas son lo más aconsejable, efectuándose la excavación con maquinaria o mano de obra, según la disponibilidad de la región.</a:t>
            </a:r>
            <a:endParaRPr lang="es-PY"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Symbol" pitchFamily="2" charset="2"/>
              <a:buChar char="-"/>
            </a:pPr>
            <a:r>
              <a:rPr lang="es-E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Construir rampas y cercas laterales para facilitar el acceso de los animales a la fosa.</a:t>
            </a:r>
            <a:endParaRPr lang="es-PY"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Symbol" pitchFamily="2" charset="2"/>
              <a:buChar char="-"/>
            </a:pPr>
            <a:r>
              <a:rPr lang="es-E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Las dimensiones son de 2,0 metros de ancho por 2,0 metros de profundidad y una longitud variable, según la cantidad de animales a enterrar; disponer de área de fosa adicional, para materiales contaminados que se deseen enterrar. Con estas características se necesitan 1,5 metros cuadrados por cada cadáver de bovino adulto.</a:t>
            </a:r>
            <a:endParaRPr lang="es-PY"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800"/>
              </a:spcAft>
              <a:buFont typeface="Symbol" pitchFamily="2" charset="2"/>
              <a:buChar char="-"/>
            </a:pPr>
            <a:r>
              <a:rPr lang="es-E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Para especies menores, en igual área, se pueden enterrar cinco cerdos u ovinos adultos.</a:t>
            </a:r>
            <a:endParaRPr lang="es-PY"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Imagen 5">
            <a:extLst>
              <a:ext uri="{FF2B5EF4-FFF2-40B4-BE49-F238E27FC236}">
                <a16:creationId xmlns:a16="http://schemas.microsoft.com/office/drawing/2014/main" id="{8F85735A-9D90-B2B6-4FC3-A26B44A92474}"/>
              </a:ext>
            </a:extLst>
          </p:cNvPr>
          <p:cNvPicPr>
            <a:picLocks noChangeAspect="1"/>
          </p:cNvPicPr>
          <p:nvPr/>
        </p:nvPicPr>
        <p:blipFill>
          <a:blip r:embed="rId2"/>
          <a:stretch>
            <a:fillRect/>
          </a:stretch>
        </p:blipFill>
        <p:spPr>
          <a:xfrm>
            <a:off x="10513091" y="1756534"/>
            <a:ext cx="3618987" cy="2889851"/>
          </a:xfrm>
          <a:prstGeom prst="rect">
            <a:avLst/>
          </a:prstGeom>
        </p:spPr>
      </p:pic>
      <p:pic>
        <p:nvPicPr>
          <p:cNvPr id="7" name="Imagen 6">
            <a:extLst>
              <a:ext uri="{FF2B5EF4-FFF2-40B4-BE49-F238E27FC236}">
                <a16:creationId xmlns:a16="http://schemas.microsoft.com/office/drawing/2014/main" id="{EF29F625-400C-2A8B-E809-BA0C74E59F26}"/>
              </a:ext>
            </a:extLst>
          </p:cNvPr>
          <p:cNvPicPr>
            <a:picLocks noChangeAspect="1"/>
          </p:cNvPicPr>
          <p:nvPr/>
        </p:nvPicPr>
        <p:blipFill>
          <a:blip r:embed="rId3"/>
          <a:stretch>
            <a:fillRect/>
          </a:stretch>
        </p:blipFill>
        <p:spPr>
          <a:xfrm>
            <a:off x="14293875" y="1797667"/>
            <a:ext cx="3622246" cy="2862653"/>
          </a:xfrm>
          <a:prstGeom prst="rect">
            <a:avLst/>
          </a:prstGeom>
        </p:spPr>
      </p:pic>
      <p:pic>
        <p:nvPicPr>
          <p:cNvPr id="8" name="Imagen 7">
            <a:extLst>
              <a:ext uri="{FF2B5EF4-FFF2-40B4-BE49-F238E27FC236}">
                <a16:creationId xmlns:a16="http://schemas.microsoft.com/office/drawing/2014/main" id="{E84A2624-6384-FA87-D9D8-E29532945F71}"/>
              </a:ext>
            </a:extLst>
          </p:cNvPr>
          <p:cNvPicPr>
            <a:picLocks noChangeAspect="1"/>
          </p:cNvPicPr>
          <p:nvPr/>
        </p:nvPicPr>
        <p:blipFill>
          <a:blip r:embed="rId4"/>
          <a:stretch>
            <a:fillRect/>
          </a:stretch>
        </p:blipFill>
        <p:spPr>
          <a:xfrm>
            <a:off x="10537559" y="4885993"/>
            <a:ext cx="3618986" cy="2889851"/>
          </a:xfrm>
          <a:prstGeom prst="rect">
            <a:avLst/>
          </a:prstGeom>
        </p:spPr>
      </p:pic>
      <p:sp>
        <p:nvSpPr>
          <p:cNvPr id="9" name="CuadroTexto 8">
            <a:extLst>
              <a:ext uri="{FF2B5EF4-FFF2-40B4-BE49-F238E27FC236}">
                <a16:creationId xmlns:a16="http://schemas.microsoft.com/office/drawing/2014/main" id="{F577626F-6DC3-873B-2250-07EF887834BE}"/>
              </a:ext>
            </a:extLst>
          </p:cNvPr>
          <p:cNvSpPr txBox="1"/>
          <p:nvPr/>
        </p:nvSpPr>
        <p:spPr>
          <a:xfrm>
            <a:off x="10497288" y="7861563"/>
            <a:ext cx="2075440" cy="307777"/>
          </a:xfrm>
          <a:prstGeom prst="rect">
            <a:avLst/>
          </a:prstGeom>
          <a:noFill/>
        </p:spPr>
        <p:txBody>
          <a:bodyPr wrap="none" rtlCol="0">
            <a:spAutoFit/>
          </a:bodyPr>
          <a:lstStyle/>
          <a:p>
            <a:r>
              <a:rPr lang="es-ES_tradnl" sz="1400" dirty="0">
                <a:solidFill>
                  <a:schemeClr val="bg1"/>
                </a:solidFill>
              </a:rPr>
              <a:t>Fuente SENACSA 2011</a:t>
            </a:r>
          </a:p>
        </p:txBody>
      </p:sp>
      <p:pic>
        <p:nvPicPr>
          <p:cNvPr id="10" name="Imagen 9">
            <a:extLst>
              <a:ext uri="{FF2B5EF4-FFF2-40B4-BE49-F238E27FC236}">
                <a16:creationId xmlns:a16="http://schemas.microsoft.com/office/drawing/2014/main" id="{398CEE7B-CDD5-5706-9588-5F950F4A718E}"/>
              </a:ext>
            </a:extLst>
          </p:cNvPr>
          <p:cNvPicPr>
            <a:picLocks noChangeAspect="1"/>
          </p:cNvPicPr>
          <p:nvPr/>
        </p:nvPicPr>
        <p:blipFill>
          <a:blip r:embed="rId5"/>
          <a:stretch>
            <a:fillRect/>
          </a:stretch>
        </p:blipFill>
        <p:spPr>
          <a:xfrm>
            <a:off x="14293875" y="4885993"/>
            <a:ext cx="3622246" cy="2862653"/>
          </a:xfrm>
          <a:prstGeom prst="rect">
            <a:avLst/>
          </a:prstGeom>
        </p:spPr>
      </p:pic>
      <p:sp>
        <p:nvSpPr>
          <p:cNvPr id="11" name="CuadroTexto 10">
            <a:extLst>
              <a:ext uri="{FF2B5EF4-FFF2-40B4-BE49-F238E27FC236}">
                <a16:creationId xmlns:a16="http://schemas.microsoft.com/office/drawing/2014/main" id="{30AFF7ED-0D2C-B921-11FE-FDDDB54C0000}"/>
              </a:ext>
            </a:extLst>
          </p:cNvPr>
          <p:cNvSpPr txBox="1"/>
          <p:nvPr/>
        </p:nvSpPr>
        <p:spPr>
          <a:xfrm>
            <a:off x="15621061" y="7779838"/>
            <a:ext cx="1457880" cy="307777"/>
          </a:xfrm>
          <a:prstGeom prst="rect">
            <a:avLst/>
          </a:prstGeom>
          <a:noFill/>
        </p:spPr>
        <p:txBody>
          <a:bodyPr wrap="square">
            <a:spAutoFit/>
          </a:bodyPr>
          <a:lstStyle/>
          <a:p>
            <a:r>
              <a:rPr lang="es-ES" sz="14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Fosa cubierta </a:t>
            </a:r>
            <a:endParaRPr lang="es-PY" sz="14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32F97018-99BA-6332-2D45-331BC804E6BF}"/>
              </a:ext>
            </a:extLst>
          </p:cNvPr>
          <p:cNvSpPr txBox="1"/>
          <p:nvPr/>
        </p:nvSpPr>
        <p:spPr>
          <a:xfrm>
            <a:off x="2647507" y="12489"/>
            <a:ext cx="12992985" cy="461665"/>
          </a:xfrm>
          <a:prstGeom prst="rect">
            <a:avLst/>
          </a:prstGeom>
          <a:noFill/>
        </p:spPr>
        <p:txBody>
          <a:bodyPr wrap="square">
            <a:spAutoFit/>
          </a:bodyPr>
          <a:lstStyle/>
          <a:p>
            <a:pPr algn="ctr"/>
            <a:r>
              <a:rPr lang="es-PY" sz="2400" b="1" dirty="0">
                <a:solidFill>
                  <a:srgbClr val="FFFF00"/>
                </a:solidFill>
                <a:effectLst/>
                <a:latin typeface="Wingdings" pitchFamily="2" charset="2"/>
              </a:rPr>
              <a:t>  </a:t>
            </a:r>
            <a:r>
              <a:rPr lang="es-PY" sz="2400" b="1" dirty="0">
                <a:solidFill>
                  <a:srgbClr val="FFFF00"/>
                </a:solidFill>
                <a:effectLst/>
                <a:latin typeface="FrutigerNextLT"/>
              </a:rPr>
              <a:t>La eliminación de animales y disposición de cadáveres </a:t>
            </a:r>
            <a:endParaRPr lang="es-PY" sz="2400" b="1" dirty="0">
              <a:solidFill>
                <a:srgbClr val="FFFF00"/>
              </a:solidFill>
              <a:effectLst/>
            </a:endParaRPr>
          </a:p>
        </p:txBody>
      </p:sp>
    </p:spTree>
    <p:extLst>
      <p:ext uri="{BB962C8B-B14F-4D97-AF65-F5344CB8AC3E}">
        <p14:creationId xmlns:p14="http://schemas.microsoft.com/office/powerpoint/2010/main" val="257550837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4668C49C-FA41-81B4-4B5F-20F24EC97AA7}"/>
              </a:ext>
            </a:extLst>
          </p:cNvPr>
          <p:cNvSpPr txBox="1"/>
          <p:nvPr/>
        </p:nvSpPr>
        <p:spPr>
          <a:xfrm>
            <a:off x="1694792" y="2077941"/>
            <a:ext cx="12992985" cy="4484626"/>
          </a:xfrm>
          <a:prstGeom prst="rect">
            <a:avLst/>
          </a:prstGeom>
          <a:noFill/>
        </p:spPr>
        <p:txBody>
          <a:bodyPr wrap="square">
            <a:spAutoFit/>
          </a:bodyPr>
          <a:lstStyle/>
          <a:p>
            <a:pPr>
              <a:lnSpc>
                <a:spcPct val="115000"/>
              </a:lnSpc>
              <a:spcAft>
                <a:spcPts val="800"/>
              </a:spcAft>
            </a:pPr>
            <a:r>
              <a:rPr lang="es-ES" sz="4000" b="1" dirty="0">
                <a:solidFill>
                  <a:srgbClr val="FFFF00"/>
                </a:solidFill>
                <a:latin typeface="Arial" panose="020B0604020202020204" pitchFamily="34" charset="0"/>
                <a:ea typeface="Times New Roman" panose="02020603050405020304" pitchFamily="18" charset="0"/>
                <a:cs typeface="Arial" panose="020B0604020202020204" pitchFamily="34" charset="0"/>
              </a:rPr>
              <a:t>S</a:t>
            </a:r>
            <a:r>
              <a:rPr lang="es-ES" sz="40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acrificio:</a:t>
            </a:r>
          </a:p>
          <a:p>
            <a:pPr>
              <a:lnSpc>
                <a:spcPct val="115000"/>
              </a:lnSpc>
              <a:spcAft>
                <a:spcPts val="800"/>
              </a:spcAft>
            </a:pPr>
            <a:endParaRPr lang="es-PY" sz="4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es-E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El sacrificio de animales enfermos y contactos se puede realizar mediante la utilización de armas de fuego o pistolas de aire comprimido, por electrocución o con el uso de fármacos.</a:t>
            </a:r>
            <a:endParaRPr lang="es-PY" sz="4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B118A6B2-E28C-A44C-F722-C30C25AF4D67}"/>
              </a:ext>
            </a:extLst>
          </p:cNvPr>
          <p:cNvSpPr txBox="1"/>
          <p:nvPr/>
        </p:nvSpPr>
        <p:spPr>
          <a:xfrm>
            <a:off x="2498651" y="1054480"/>
            <a:ext cx="12992985" cy="461665"/>
          </a:xfrm>
          <a:prstGeom prst="rect">
            <a:avLst/>
          </a:prstGeom>
          <a:noFill/>
        </p:spPr>
        <p:txBody>
          <a:bodyPr wrap="square">
            <a:spAutoFit/>
          </a:bodyPr>
          <a:lstStyle/>
          <a:p>
            <a:pPr algn="ctr"/>
            <a:r>
              <a:rPr lang="es-PY" sz="2400" b="1" dirty="0">
                <a:solidFill>
                  <a:srgbClr val="FFFF00"/>
                </a:solidFill>
                <a:effectLst/>
                <a:latin typeface="Wingdings" pitchFamily="2" charset="2"/>
              </a:rPr>
              <a:t>  </a:t>
            </a:r>
            <a:r>
              <a:rPr lang="es-PY" sz="2400" b="1" dirty="0">
                <a:solidFill>
                  <a:srgbClr val="FFFF00"/>
                </a:solidFill>
                <a:effectLst/>
                <a:latin typeface="FrutigerNextLT"/>
              </a:rPr>
              <a:t>La eliminación de animales y disposición de cadáveres </a:t>
            </a:r>
            <a:endParaRPr lang="es-PY" sz="2400" b="1" dirty="0">
              <a:solidFill>
                <a:srgbClr val="FFFF00"/>
              </a:solidFill>
              <a:effectLst/>
            </a:endParaRPr>
          </a:p>
        </p:txBody>
      </p:sp>
    </p:spTree>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o_Presentation_70anos PORTUGUES" id="{1E37F747-E08D-48D9-AF30-FB131BA8A705}" vid="{BA91472F-7F7A-4155-946F-1D7BCDAA69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08d2bf71-3d5a-4439-b4cd-c034268b7586" xsi:nil="true"/>
    <TaxCatchAll xmlns="1bee6641-f045-4ffc-9136-26ce7e69bb3d" xsi:nil="true"/>
    <lcf76f155ced4ddcb4097134ff3c332f xmlns="08d2bf71-3d5a-4439-b4cd-c034268b758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E000CB107BA1D24EA74BF2DBD516454E" ma:contentTypeVersion="15" ma:contentTypeDescription="Crie um novo documento." ma:contentTypeScope="" ma:versionID="daf2385e436eb8fccfd424adac046e29">
  <xsd:schema xmlns:xsd="http://www.w3.org/2001/XMLSchema" xmlns:xs="http://www.w3.org/2001/XMLSchema" xmlns:p="http://schemas.microsoft.com/office/2006/metadata/properties" xmlns:ns2="08d2bf71-3d5a-4439-b4cd-c034268b7586" xmlns:ns3="1bee6641-f045-4ffc-9136-26ce7e69bb3d" targetNamespace="http://schemas.microsoft.com/office/2006/metadata/properties" ma:root="true" ma:fieldsID="002677a7173bf68d7d86578b20bf75b8" ns2:_="" ns3:_="">
    <xsd:import namespace="08d2bf71-3d5a-4439-b4cd-c034268b7586"/>
    <xsd:import namespace="1bee6641-f045-4ffc-9136-26ce7e69bb3d"/>
    <xsd:element name="properties">
      <xsd:complexType>
        <xsd:sequence>
          <xsd:element name="documentManagement">
            <xsd:complexType>
              <xsd:all>
                <xsd:element ref="ns2:Status" minOccurs="0"/>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d2bf71-3d5a-4439-b4cd-c034268b7586" elementFormDefault="qualified">
    <xsd:import namespace="http://schemas.microsoft.com/office/2006/documentManagement/types"/>
    <xsd:import namespace="http://schemas.microsoft.com/office/infopath/2007/PartnerControls"/>
    <xsd:element name="Status" ma:index="2" nillable="true" ma:displayName="Status" ma:description="Descreve a fase que está o documento" ma:format="Dropdown" ma:internalName="Status" ma:readOnly="false">
      <xsd:simpleType>
        <xsd:restriction base="dms:Note">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Marcações de imagem" ma:readOnly="false" ma:fieldId="{5cf76f15-5ced-4ddc-b409-7134ff3c332f}" ma:taxonomyMulti="true" ma:sspId="c0f44cca-6aff-4d49-827c-e4b3bc2e3f13"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ee6641-f045-4ffc-9136-26ce7e69bb3d" elementFormDefault="qualified">
    <xsd:import namespace="http://schemas.microsoft.com/office/2006/documentManagement/types"/>
    <xsd:import namespace="http://schemas.microsoft.com/office/infopath/2007/PartnerControls"/>
    <xsd:element name="SharedWithUsers" ma:index="11" nillable="true" ma:displayName="Compartilhado com"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hes de Compartilhado Com" ma:hidden="true" ma:internalName="SharedWithDetails" ma:readOnly="true">
      <xsd:simpleType>
        <xsd:restriction base="dms:Note"/>
      </xsd:simpleType>
    </xsd:element>
    <xsd:element name="TaxCatchAll" ma:index="17" nillable="true" ma:displayName="Taxonomy Catch All Column" ma:hidden="true" ma:list="{5fc7007b-a976-45a0-b9f1-39ee600d2bb2}" ma:internalName="TaxCatchAll" ma:showField="CatchAllData" ma:web="1bee6641-f045-4ffc-9136-26ce7e69bb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ipo de Conteúdo"/>
        <xsd:element ref="dc:title" minOccurs="0" maxOccurs="1" ma:index="1"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DFB87B-ED8C-4605-BB6D-4865ABBA003D}">
  <ds:schemaRefs>
    <ds:schemaRef ds:uri="http://schemas.microsoft.com/office/2006/metadata/properties"/>
    <ds:schemaRef ds:uri="http://www.w3.org/2000/xmlns/"/>
    <ds:schemaRef ds:uri="08d2bf71-3d5a-4439-b4cd-c034268b7586"/>
    <ds:schemaRef ds:uri="http://www.w3.org/2001/XMLSchema-instance"/>
  </ds:schemaRefs>
</ds:datastoreItem>
</file>

<file path=customXml/itemProps2.xml><?xml version="1.0" encoding="utf-8"?>
<ds:datastoreItem xmlns:ds="http://schemas.openxmlformats.org/officeDocument/2006/customXml" ds:itemID="{D3019BA0-7C08-45D7-80CF-0FFFCBF96409}">
  <ds:schemaRefs>
    <ds:schemaRef ds:uri="http://schemas.microsoft.com/sharepoint/v3/contenttype/forms"/>
  </ds:schemaRefs>
</ds:datastoreItem>
</file>

<file path=customXml/itemProps3.xml><?xml version="1.0" encoding="utf-8"?>
<ds:datastoreItem xmlns:ds="http://schemas.openxmlformats.org/officeDocument/2006/customXml" ds:itemID="{CD763EE8-C7E5-45CD-8FF2-3946770E181E}"/>
</file>

<file path=docProps/app.xml><?xml version="1.0" encoding="utf-8"?>
<Properties xmlns="http://schemas.openxmlformats.org/officeDocument/2006/extended-properties" xmlns:vt="http://schemas.openxmlformats.org/officeDocument/2006/docPropsVTypes">
  <Template>Modelo_Presentation_70anos PORTUGUES</Template>
  <TotalTime>120</TotalTime>
  <Words>1943</Words>
  <Application>Microsoft Office PowerPoint</Application>
  <PresentationFormat>Personalizar</PresentationFormat>
  <Paragraphs>141</Paragraphs>
  <Slides>19</Slides>
  <Notes>3</Notes>
  <HiddenSlides>0</HiddenSlides>
  <MMClips>0</MMClips>
  <ScaleCrop>false</ScaleCrop>
  <HeadingPairs>
    <vt:vector size="4" baseType="variant">
      <vt:variant>
        <vt:lpstr>Tema</vt:lpstr>
      </vt:variant>
      <vt:variant>
        <vt:i4>1</vt:i4>
      </vt:variant>
      <vt:variant>
        <vt:lpstr>Títulos de slides</vt:lpstr>
      </vt:variant>
      <vt:variant>
        <vt:i4>19</vt:i4>
      </vt:variant>
    </vt:vector>
  </HeadingPairs>
  <TitlesOfParts>
    <vt:vector size="20"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Silva, Glaucia da (AFT)</dc:creator>
  <cp:lastModifiedBy>Santos, Dr. Diego Viali dos (AFT)</cp:lastModifiedBy>
  <cp:revision>21</cp:revision>
  <dcterms:created xsi:type="dcterms:W3CDTF">2021-10-15T17:52:32Z</dcterms:created>
  <dcterms:modified xsi:type="dcterms:W3CDTF">2023-05-29T00:14:12Z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0x010100E000CB107BA1D24EA74BF2DBD516454E</vt:lpwstr>
  </property>
  <property fmtid="{D5CDD505-2E9C-101B-9397-08002B2CF9AE}" pid="3" name="_dlc_DocIdItemGuid">
    <vt:lpwstr>e834c4d0-8eb3-4ee2-b064-cd85371faa3f</vt:lpwstr>
  </property>
</Properties>
</file>